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5" r:id="rId2"/>
    <p:sldMasterId id="2147483667" r:id="rId3"/>
    <p:sldMasterId id="2147483681" r:id="rId4"/>
  </p:sldMasterIdLst>
  <p:notesMasterIdLst>
    <p:notesMasterId r:id="rId36"/>
  </p:notesMasterIdLst>
  <p:handoutMasterIdLst>
    <p:handoutMasterId r:id="rId37"/>
  </p:handoutMasterIdLst>
  <p:sldIdLst>
    <p:sldId id="493" r:id="rId5"/>
    <p:sldId id="458" r:id="rId6"/>
    <p:sldId id="489" r:id="rId7"/>
    <p:sldId id="490" r:id="rId8"/>
    <p:sldId id="322" r:id="rId9"/>
    <p:sldId id="308" r:id="rId10"/>
    <p:sldId id="327" r:id="rId11"/>
    <p:sldId id="321" r:id="rId12"/>
    <p:sldId id="491" r:id="rId13"/>
    <p:sldId id="324" r:id="rId14"/>
    <p:sldId id="326" r:id="rId15"/>
    <p:sldId id="328" r:id="rId16"/>
    <p:sldId id="438" r:id="rId17"/>
    <p:sldId id="434" r:id="rId18"/>
    <p:sldId id="435" r:id="rId19"/>
    <p:sldId id="436" r:id="rId20"/>
    <p:sldId id="437" r:id="rId21"/>
    <p:sldId id="492" r:id="rId22"/>
    <p:sldId id="494" r:id="rId23"/>
    <p:sldId id="496" r:id="rId24"/>
    <p:sldId id="497" r:id="rId25"/>
    <p:sldId id="498" r:id="rId26"/>
    <p:sldId id="499" r:id="rId27"/>
    <p:sldId id="500" r:id="rId28"/>
    <p:sldId id="488" r:id="rId29"/>
    <p:sldId id="501" r:id="rId30"/>
    <p:sldId id="502" r:id="rId31"/>
    <p:sldId id="503" r:id="rId32"/>
    <p:sldId id="433" r:id="rId33"/>
    <p:sldId id="504" r:id="rId34"/>
    <p:sldId id="50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CD3A"/>
    <a:srgbClr val="8A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/>
    <p:restoredTop sz="96138"/>
  </p:normalViewPr>
  <p:slideViewPr>
    <p:cSldViewPr snapToGrid="0" snapToObjects="1">
      <p:cViewPr varScale="1">
        <p:scale>
          <a:sx n="126" d="100"/>
          <a:sy n="126" d="100"/>
        </p:scale>
        <p:origin x="88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0" d="100"/>
          <a:sy n="110" d="100"/>
        </p:scale>
        <p:origin x="4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/>
      <dgm:spPr>
        <a:solidFill>
          <a:srgbClr val="8ACD3A"/>
        </a:solidFill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1</a:t>
          </a:r>
          <a:r>
            <a:rPr lang="zh-CN" altLang="en-US" dirty="0">
              <a:solidFill>
                <a:schemeClr val="bg1"/>
              </a:solidFill>
            </a:rPr>
            <a:t>、大家使用的开发方法</a:t>
          </a:r>
          <a:endParaRPr lang="en-US" dirty="0">
            <a:solidFill>
              <a:schemeClr val="bg1"/>
            </a:solidFill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2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>
              <a:solidFill>
                <a:srgbClr val="8ACD3A"/>
              </a:solidFill>
            </a:rPr>
            <a:t>Android</a:t>
          </a:r>
          <a:r>
            <a:rPr lang="zh-CN" altLang="en-US" dirty="0">
              <a:solidFill>
                <a:srgbClr val="8ACD3A"/>
              </a:solidFill>
            </a:rPr>
            <a:t> </a:t>
          </a:r>
          <a:r>
            <a:rPr lang="en-US" altLang="zh-CN" dirty="0">
              <a:solidFill>
                <a:srgbClr val="8ACD3A"/>
              </a:solidFill>
            </a:rPr>
            <a:t>App</a:t>
          </a:r>
          <a:r>
            <a:rPr lang="zh-CN" altLang="en-US" dirty="0">
              <a:solidFill>
                <a:srgbClr val="8ACD3A"/>
              </a:solidFill>
            </a:rPr>
            <a:t>的特点、要求和原则</a:t>
          </a:r>
          <a:endParaRPr lang="en-US" altLang="zh-CN" dirty="0">
            <a:solidFill>
              <a:srgbClr val="8ACD3A"/>
            </a:solidFill>
          </a:endParaRPr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3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>
              <a:solidFill>
                <a:srgbClr val="8ACD3A"/>
              </a:solidFill>
            </a:rPr>
            <a:t>APP</a:t>
          </a:r>
          <a:r>
            <a:rPr lang="zh-CN" altLang="en-US" dirty="0">
              <a:solidFill>
                <a:srgbClr val="8ACD3A"/>
              </a:solidFill>
            </a:rPr>
            <a:t>架构</a:t>
          </a:r>
          <a:endParaRPr lang="en-US" altLang="zh-CN" dirty="0">
            <a:solidFill>
              <a:srgbClr val="8ACD3A"/>
            </a:solidFill>
          </a:endParaRPr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4</a:t>
          </a:r>
          <a:r>
            <a:rPr lang="zh-CN" altLang="en-US" dirty="0">
              <a:solidFill>
                <a:srgbClr val="8ACD3A"/>
              </a:solidFill>
            </a:rPr>
            <a:t>、页面架构</a:t>
          </a:r>
          <a:r>
            <a:rPr lang="en-US" altLang="zh-CN" dirty="0">
              <a:solidFill>
                <a:srgbClr val="8ACD3A"/>
              </a:solidFill>
            </a:rPr>
            <a:t>MVC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>
              <a:solidFill>
                <a:srgbClr val="8ACD3A"/>
              </a:solidFill>
            </a:rPr>
            <a:t>MVP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>
              <a:solidFill>
                <a:srgbClr val="8ACD3A"/>
              </a:solidFill>
            </a:rPr>
            <a:t>MVVM</a:t>
          </a:r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5</a:t>
          </a:r>
          <a:r>
            <a:rPr lang="zh-CN" altLang="en-US" dirty="0">
              <a:solidFill>
                <a:srgbClr val="8ACD3A"/>
              </a:solidFill>
            </a:rPr>
            <a:t>、架构实战</a:t>
          </a:r>
          <a:endParaRPr lang="en-US" dirty="0">
            <a:solidFill>
              <a:srgbClr val="8ACD3A"/>
            </a:solidFill>
          </a:endParaRPr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2971825"/>
          <a:ext cx="7315200" cy="526500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CF3AD1C-9C5C-214B-9BBB-3EDFE6ECA2A8}" type="doc">
      <dgm:prSet loTypeId="urn:microsoft.com/office/officeart/2005/8/layout/venn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EDD37A5-9C03-A647-9FA6-0B0C93236DDB}">
      <dgm:prSet phldrT="[文本]" custT="1"/>
      <dgm:spPr/>
      <dgm:t>
        <a:bodyPr/>
        <a:lstStyle/>
        <a:p>
          <a:r>
            <a:rPr lang="zh-CN" altLang="en-US" sz="2400" baseline="0" dirty="0">
              <a:solidFill>
                <a:schemeClr val="bg1"/>
              </a:solidFill>
            </a:rPr>
            <a:t>一个</a:t>
          </a:r>
          <a:r>
            <a:rPr lang="en-US" altLang="zh-CN" sz="2400" baseline="0" dirty="0">
              <a:solidFill>
                <a:schemeClr val="bg1"/>
              </a:solidFill>
            </a:rPr>
            <a:t>Model</a:t>
          </a:r>
          <a:endParaRPr lang="zh-CN" altLang="en-US" sz="2400" baseline="0" dirty="0">
            <a:solidFill>
              <a:schemeClr val="bg1"/>
            </a:solidFill>
          </a:endParaRPr>
        </a:p>
      </dgm:t>
    </dgm:pt>
    <dgm:pt modelId="{EA8003DB-17B9-064B-B6B7-79E73AF5962D}" type="parTrans" cxnId="{E8486B76-A809-5C4C-90F6-FFF859A29557}">
      <dgm:prSet/>
      <dgm:spPr/>
      <dgm:t>
        <a:bodyPr/>
        <a:lstStyle/>
        <a:p>
          <a:endParaRPr lang="zh-CN" altLang="en-US"/>
        </a:p>
      </dgm:t>
    </dgm:pt>
    <dgm:pt modelId="{CE493AFC-F41A-5140-8DD4-DAE0302BAFBA}" type="sibTrans" cxnId="{E8486B76-A809-5C4C-90F6-FFF859A29557}">
      <dgm:prSet/>
      <dgm:spPr/>
      <dgm:t>
        <a:bodyPr/>
        <a:lstStyle/>
        <a:p>
          <a:endParaRPr lang="zh-CN" altLang="en-US"/>
        </a:p>
      </dgm:t>
    </dgm:pt>
    <dgm:pt modelId="{D7439DB8-E6D6-C443-A2E4-0BA58445F0CE}">
      <dgm:prSet phldrT="[文本]" custT="1"/>
      <dgm:spPr/>
      <dgm:t>
        <a:bodyPr/>
        <a:lstStyle/>
        <a:p>
          <a:r>
            <a:rPr lang="zh-CN" altLang="en-US" sz="2400" baseline="0" dirty="0">
              <a:solidFill>
                <a:schemeClr val="bg1"/>
              </a:solidFill>
            </a:rPr>
            <a:t>多个</a:t>
          </a:r>
          <a:r>
            <a:rPr lang="en-US" altLang="zh-CN" sz="2400" baseline="0" dirty="0">
              <a:solidFill>
                <a:schemeClr val="bg1"/>
              </a:solidFill>
            </a:rPr>
            <a:t>Model</a:t>
          </a:r>
          <a:endParaRPr lang="zh-CN" altLang="en-US" sz="2400" baseline="0" dirty="0">
            <a:solidFill>
              <a:schemeClr val="bg1"/>
            </a:solidFill>
          </a:endParaRPr>
        </a:p>
      </dgm:t>
    </dgm:pt>
    <dgm:pt modelId="{60690E1B-69E8-8547-A593-FFA4F9B73E9F}" type="parTrans" cxnId="{DA20CC41-D81E-204E-99BC-45E077E8E6CD}">
      <dgm:prSet/>
      <dgm:spPr/>
      <dgm:t>
        <a:bodyPr/>
        <a:lstStyle/>
        <a:p>
          <a:endParaRPr lang="zh-CN" altLang="en-US"/>
        </a:p>
      </dgm:t>
    </dgm:pt>
    <dgm:pt modelId="{3C7E20C3-CBD2-014A-B76B-42305E647F89}" type="sibTrans" cxnId="{DA20CC41-D81E-204E-99BC-45E077E8E6CD}">
      <dgm:prSet/>
      <dgm:spPr/>
      <dgm:t>
        <a:bodyPr/>
        <a:lstStyle/>
        <a:p>
          <a:endParaRPr lang="zh-CN" altLang="en-US"/>
        </a:p>
      </dgm:t>
    </dgm:pt>
    <dgm:pt modelId="{0E48FEB9-2778-4749-A5B4-00760ACCA819}" type="pres">
      <dgm:prSet presAssocID="{7CF3AD1C-9C5C-214B-9BBB-3EDFE6ECA2A8}" presName="compositeShape" presStyleCnt="0">
        <dgm:presLayoutVars>
          <dgm:chMax val="7"/>
          <dgm:dir/>
          <dgm:resizeHandles val="exact"/>
        </dgm:presLayoutVars>
      </dgm:prSet>
      <dgm:spPr/>
    </dgm:pt>
    <dgm:pt modelId="{6814306E-AAD0-C041-AA42-5D446A7868AC}" type="pres">
      <dgm:prSet presAssocID="{BEDD37A5-9C03-A647-9FA6-0B0C93236DDB}" presName="circ1" presStyleLbl="vennNode1" presStyleIdx="0" presStyleCnt="2"/>
      <dgm:spPr/>
    </dgm:pt>
    <dgm:pt modelId="{A239D2E0-AD4D-2146-93BF-41079B877FFB}" type="pres">
      <dgm:prSet presAssocID="{BEDD37A5-9C03-A647-9FA6-0B0C93236DD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766DA1F-63F7-A84E-AD9D-D76DE48FA406}" type="pres">
      <dgm:prSet presAssocID="{D7439DB8-E6D6-C443-A2E4-0BA58445F0CE}" presName="circ2" presStyleLbl="vennNode1" presStyleIdx="1" presStyleCnt="2"/>
      <dgm:spPr/>
    </dgm:pt>
    <dgm:pt modelId="{D1B82608-1081-8A43-A8A9-D3658C5792CB}" type="pres">
      <dgm:prSet presAssocID="{D7439DB8-E6D6-C443-A2E4-0BA58445F0C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CEF0504-D009-3642-8381-D543317F7152}" type="presOf" srcId="{BEDD37A5-9C03-A647-9FA6-0B0C93236DDB}" destId="{6814306E-AAD0-C041-AA42-5D446A7868AC}" srcOrd="0" destOrd="0" presId="urn:microsoft.com/office/officeart/2005/8/layout/venn1"/>
    <dgm:cxn modelId="{13D1E004-41C0-4149-A5D0-78B00A8EEA09}" type="presOf" srcId="{D7439DB8-E6D6-C443-A2E4-0BA58445F0CE}" destId="{D1B82608-1081-8A43-A8A9-D3658C5792CB}" srcOrd="1" destOrd="0" presId="urn:microsoft.com/office/officeart/2005/8/layout/venn1"/>
    <dgm:cxn modelId="{EBED3915-B2DB-8F47-872F-F99AA946CE9F}" type="presOf" srcId="{D7439DB8-E6D6-C443-A2E4-0BA58445F0CE}" destId="{B766DA1F-63F7-A84E-AD9D-D76DE48FA406}" srcOrd="0" destOrd="0" presId="urn:microsoft.com/office/officeart/2005/8/layout/venn1"/>
    <dgm:cxn modelId="{DA20CC41-D81E-204E-99BC-45E077E8E6CD}" srcId="{7CF3AD1C-9C5C-214B-9BBB-3EDFE6ECA2A8}" destId="{D7439DB8-E6D6-C443-A2E4-0BA58445F0CE}" srcOrd="1" destOrd="0" parTransId="{60690E1B-69E8-8547-A593-FFA4F9B73E9F}" sibTransId="{3C7E20C3-CBD2-014A-B76B-42305E647F89}"/>
    <dgm:cxn modelId="{E8486B76-A809-5C4C-90F6-FFF859A29557}" srcId="{7CF3AD1C-9C5C-214B-9BBB-3EDFE6ECA2A8}" destId="{BEDD37A5-9C03-A647-9FA6-0B0C93236DDB}" srcOrd="0" destOrd="0" parTransId="{EA8003DB-17B9-064B-B6B7-79E73AF5962D}" sibTransId="{CE493AFC-F41A-5140-8DD4-DAE0302BAFBA}"/>
    <dgm:cxn modelId="{6E6C13FC-C9D6-764C-A29C-176D5D6E4733}" type="presOf" srcId="{7CF3AD1C-9C5C-214B-9BBB-3EDFE6ECA2A8}" destId="{0E48FEB9-2778-4749-A5B4-00760ACCA819}" srcOrd="0" destOrd="0" presId="urn:microsoft.com/office/officeart/2005/8/layout/venn1"/>
    <dgm:cxn modelId="{3566B0FF-70D3-034F-9720-105E721BEE91}" type="presOf" srcId="{BEDD37A5-9C03-A647-9FA6-0B0C93236DDB}" destId="{A239D2E0-AD4D-2146-93BF-41079B877FFB}" srcOrd="1" destOrd="0" presId="urn:microsoft.com/office/officeart/2005/8/layout/venn1"/>
    <dgm:cxn modelId="{05AA820B-0AC4-594D-81F8-669F91B17A3E}" type="presParOf" srcId="{0E48FEB9-2778-4749-A5B4-00760ACCA819}" destId="{6814306E-AAD0-C041-AA42-5D446A7868AC}" srcOrd="0" destOrd="0" presId="urn:microsoft.com/office/officeart/2005/8/layout/venn1"/>
    <dgm:cxn modelId="{8C3E9460-370F-6B49-99ED-FAB358FBA7FD}" type="presParOf" srcId="{0E48FEB9-2778-4749-A5B4-00760ACCA819}" destId="{A239D2E0-AD4D-2146-93BF-41079B877FFB}" srcOrd="1" destOrd="0" presId="urn:microsoft.com/office/officeart/2005/8/layout/venn1"/>
    <dgm:cxn modelId="{941F1B5D-6634-A34B-8F9C-96B5A640CB75}" type="presParOf" srcId="{0E48FEB9-2778-4749-A5B4-00760ACCA819}" destId="{B766DA1F-63F7-A84E-AD9D-D76DE48FA406}" srcOrd="2" destOrd="0" presId="urn:microsoft.com/office/officeart/2005/8/layout/venn1"/>
    <dgm:cxn modelId="{8C9486B1-C7CB-D440-A7C6-D8AAE4696093}" type="presParOf" srcId="{0E48FEB9-2778-4749-A5B4-00760ACCA819}" destId="{D1B82608-1081-8A43-A8A9-D3658C5792CB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、大家使用的开发方法</a:t>
          </a:r>
          <a:endParaRPr 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的特点、要求和原则</a:t>
          </a:r>
          <a:endParaRPr lang="en-US" altLang="zh-CN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3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架构</a:t>
          </a:r>
          <a:endParaRPr lang="en-US" altLang="zh-CN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4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、页面架构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MVC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MVVM</a:t>
          </a:r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5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、架构实战</a:t>
          </a:r>
          <a:endParaRPr 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>
        <a:xfrm>
          <a:off x="0" y="51324"/>
          <a:ext cx="7315200" cy="526500"/>
        </a:xfrm>
        <a:prstGeom prst="roundRect">
          <a:avLst/>
        </a:prstGeom>
      </dgm:spPr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>
        <a:xfrm>
          <a:off x="0" y="635425"/>
          <a:ext cx="7315200" cy="526500"/>
        </a:xfrm>
        <a:prstGeom prst="roundRect">
          <a:avLst/>
        </a:prstGeom>
      </dgm:spPr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>
        <a:xfrm>
          <a:off x="0" y="1219525"/>
          <a:ext cx="7315200" cy="526500"/>
        </a:xfrm>
        <a:prstGeom prst="roundRect">
          <a:avLst/>
        </a:prstGeom>
      </dgm:spPr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>
        <dgm:presLayoutVars>
          <dgm:chMax val="0"/>
          <dgm:bulletEnabled val="1"/>
        </dgm:presLayoutVars>
      </dgm:prSet>
      <dgm:spPr>
        <a:xfrm>
          <a:off x="0" y="1815145"/>
          <a:ext cx="7315200" cy="524160"/>
        </a:xfrm>
        <a:prstGeom prst="roundRect">
          <a:avLst/>
        </a:prstGeom>
      </dgm:spPr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>
        <a:xfrm>
          <a:off x="0" y="2419945"/>
          <a:ext cx="7315200" cy="524160"/>
        </a:xfrm>
        <a:prstGeom prst="roundRect">
          <a:avLst/>
        </a:prstGeom>
      </dgm:spPr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3024745"/>
          <a:ext cx="7315200" cy="524160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33EEF18-F77B-0E46-A7B8-CEDEFE270017}" type="doc">
      <dgm:prSet loTypeId="urn:microsoft.com/office/officeart/2005/8/layout/chevron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2DA05FC0-3D65-E14C-B497-CCB4928DC8B1}">
      <dgm:prSet phldrT="[文本]" custT="1"/>
      <dgm:spPr/>
      <dgm:t>
        <a:bodyPr/>
        <a:lstStyle/>
        <a:p>
          <a:r>
            <a:rPr lang="zh-CN" altLang="en-US" sz="1200" baseline="0" dirty="0"/>
            <a:t>国家发展</a:t>
          </a:r>
        </a:p>
      </dgm:t>
    </dgm:pt>
    <dgm:pt modelId="{60055771-B5D5-EC42-9AD9-2251B7852A4E}" type="parTrans" cxnId="{672E9BA3-071E-354C-A190-32E3DC46EE6A}">
      <dgm:prSet/>
      <dgm:spPr/>
      <dgm:t>
        <a:bodyPr/>
        <a:lstStyle/>
        <a:p>
          <a:endParaRPr lang="zh-CN" altLang="en-US"/>
        </a:p>
      </dgm:t>
    </dgm:pt>
    <dgm:pt modelId="{94D51499-394A-B146-B15C-3A2B289AF723}" type="sibTrans" cxnId="{672E9BA3-071E-354C-A190-32E3DC46EE6A}">
      <dgm:prSet/>
      <dgm:spPr/>
      <dgm:t>
        <a:bodyPr/>
        <a:lstStyle/>
        <a:p>
          <a:endParaRPr lang="zh-CN" altLang="en-US"/>
        </a:p>
      </dgm:t>
    </dgm:pt>
    <dgm:pt modelId="{303D8A19-D56C-8C44-B5E1-0E31B34D13CA}">
      <dgm:prSet phldrT="[文本]" custT="1"/>
      <dgm:spPr/>
      <dgm:t>
        <a:bodyPr/>
        <a:lstStyle/>
        <a:p>
          <a:r>
            <a:rPr lang="zh-CN" altLang="en-US" sz="1200" baseline="0" dirty="0"/>
            <a:t>行业发展</a:t>
          </a:r>
        </a:p>
      </dgm:t>
    </dgm:pt>
    <dgm:pt modelId="{8C67AA60-78B7-BC4C-8180-A9AE97D82AD3}" type="parTrans" cxnId="{BF65F81F-5301-8B46-8741-DCF688B36042}">
      <dgm:prSet/>
      <dgm:spPr/>
      <dgm:t>
        <a:bodyPr/>
        <a:lstStyle/>
        <a:p>
          <a:endParaRPr lang="zh-CN" altLang="en-US"/>
        </a:p>
      </dgm:t>
    </dgm:pt>
    <dgm:pt modelId="{FD24EDDC-32B0-7C47-B24B-168B61CA1E4E}" type="sibTrans" cxnId="{BF65F81F-5301-8B46-8741-DCF688B36042}">
      <dgm:prSet/>
      <dgm:spPr/>
      <dgm:t>
        <a:bodyPr/>
        <a:lstStyle/>
        <a:p>
          <a:endParaRPr lang="zh-CN" altLang="en-US"/>
        </a:p>
      </dgm:t>
    </dgm:pt>
    <dgm:pt modelId="{93A597FF-E098-154F-B960-FF1230164119}">
      <dgm:prSet phldrT="[文本]" custT="1"/>
      <dgm:spPr/>
      <dgm:t>
        <a:bodyPr/>
        <a:lstStyle/>
        <a:p>
          <a:r>
            <a:rPr lang="zh-CN" altLang="en-US" sz="1200" baseline="0" dirty="0"/>
            <a:t>自身发展</a:t>
          </a:r>
        </a:p>
      </dgm:t>
    </dgm:pt>
    <dgm:pt modelId="{878D4043-DADF-E543-BA8D-30B95F627782}" type="parTrans" cxnId="{0852CE6F-E58C-024A-99C3-D68BA95E44E8}">
      <dgm:prSet/>
      <dgm:spPr/>
      <dgm:t>
        <a:bodyPr/>
        <a:lstStyle/>
        <a:p>
          <a:endParaRPr lang="zh-CN" altLang="en-US"/>
        </a:p>
      </dgm:t>
    </dgm:pt>
    <dgm:pt modelId="{A7AF863C-A218-DF40-9917-B2494973A123}" type="sibTrans" cxnId="{0852CE6F-E58C-024A-99C3-D68BA95E44E8}">
      <dgm:prSet/>
      <dgm:spPr/>
      <dgm:t>
        <a:bodyPr/>
        <a:lstStyle/>
        <a:p>
          <a:endParaRPr lang="zh-CN" altLang="en-US"/>
        </a:p>
      </dgm:t>
    </dgm:pt>
    <dgm:pt modelId="{99D7B0D2-D916-1746-9165-6256D420A949}" type="pres">
      <dgm:prSet presAssocID="{133EEF18-F77B-0E46-A7B8-CEDEFE270017}" presName="Name0" presStyleCnt="0">
        <dgm:presLayoutVars>
          <dgm:dir/>
          <dgm:animLvl val="lvl"/>
          <dgm:resizeHandles val="exact"/>
        </dgm:presLayoutVars>
      </dgm:prSet>
      <dgm:spPr/>
    </dgm:pt>
    <dgm:pt modelId="{B698C46C-E594-304D-B0F3-025FCB956A8D}" type="pres">
      <dgm:prSet presAssocID="{2DA05FC0-3D65-E14C-B497-CCB4928DC8B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261D65F-2706-494B-9607-24C8F2902959}" type="pres">
      <dgm:prSet presAssocID="{94D51499-394A-B146-B15C-3A2B289AF723}" presName="parTxOnlySpace" presStyleCnt="0"/>
      <dgm:spPr/>
    </dgm:pt>
    <dgm:pt modelId="{2159C32E-934A-8B42-B38C-D772F571935E}" type="pres">
      <dgm:prSet presAssocID="{303D8A19-D56C-8C44-B5E1-0E31B34D13C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630B211-4CBA-0A4A-9A2A-20AA4466C30B}" type="pres">
      <dgm:prSet presAssocID="{FD24EDDC-32B0-7C47-B24B-168B61CA1E4E}" presName="parTxOnlySpace" presStyleCnt="0"/>
      <dgm:spPr/>
    </dgm:pt>
    <dgm:pt modelId="{2EC751AC-E3A5-D248-B7AC-55B3137408F7}" type="pres">
      <dgm:prSet presAssocID="{93A597FF-E098-154F-B960-FF1230164119}" presName="parTxOnly" presStyleLbl="node1" presStyleIdx="2" presStyleCnt="3" custLinFactNeighborY="2206">
        <dgm:presLayoutVars>
          <dgm:chMax val="0"/>
          <dgm:chPref val="0"/>
          <dgm:bulletEnabled val="1"/>
        </dgm:presLayoutVars>
      </dgm:prSet>
      <dgm:spPr/>
    </dgm:pt>
  </dgm:ptLst>
  <dgm:cxnLst>
    <dgm:cxn modelId="{BF65F81F-5301-8B46-8741-DCF688B36042}" srcId="{133EEF18-F77B-0E46-A7B8-CEDEFE270017}" destId="{303D8A19-D56C-8C44-B5E1-0E31B34D13CA}" srcOrd="1" destOrd="0" parTransId="{8C67AA60-78B7-BC4C-8180-A9AE97D82AD3}" sibTransId="{FD24EDDC-32B0-7C47-B24B-168B61CA1E4E}"/>
    <dgm:cxn modelId="{64C1842D-C8C1-A14E-A2FA-16E40D5B323B}" type="presOf" srcId="{2DA05FC0-3D65-E14C-B497-CCB4928DC8B1}" destId="{B698C46C-E594-304D-B0F3-025FCB956A8D}" srcOrd="0" destOrd="0" presId="urn:microsoft.com/office/officeart/2005/8/layout/chevron1"/>
    <dgm:cxn modelId="{D391794F-0F49-864E-A348-5983D3B7FAD6}" type="presOf" srcId="{303D8A19-D56C-8C44-B5E1-0E31B34D13CA}" destId="{2159C32E-934A-8B42-B38C-D772F571935E}" srcOrd="0" destOrd="0" presId="urn:microsoft.com/office/officeart/2005/8/layout/chevron1"/>
    <dgm:cxn modelId="{0852CE6F-E58C-024A-99C3-D68BA95E44E8}" srcId="{133EEF18-F77B-0E46-A7B8-CEDEFE270017}" destId="{93A597FF-E098-154F-B960-FF1230164119}" srcOrd="2" destOrd="0" parTransId="{878D4043-DADF-E543-BA8D-30B95F627782}" sibTransId="{A7AF863C-A218-DF40-9917-B2494973A123}"/>
    <dgm:cxn modelId="{672E9BA3-071E-354C-A190-32E3DC46EE6A}" srcId="{133EEF18-F77B-0E46-A7B8-CEDEFE270017}" destId="{2DA05FC0-3D65-E14C-B497-CCB4928DC8B1}" srcOrd="0" destOrd="0" parTransId="{60055771-B5D5-EC42-9AD9-2251B7852A4E}" sibTransId="{94D51499-394A-B146-B15C-3A2B289AF723}"/>
    <dgm:cxn modelId="{DC832EA5-73A1-2846-9CA9-6AC472E3090F}" type="presOf" srcId="{133EEF18-F77B-0E46-A7B8-CEDEFE270017}" destId="{99D7B0D2-D916-1746-9165-6256D420A949}" srcOrd="0" destOrd="0" presId="urn:microsoft.com/office/officeart/2005/8/layout/chevron1"/>
    <dgm:cxn modelId="{80CD29D7-A16D-8540-B4B6-C897E5FABB9E}" type="presOf" srcId="{93A597FF-E098-154F-B960-FF1230164119}" destId="{2EC751AC-E3A5-D248-B7AC-55B3137408F7}" srcOrd="0" destOrd="0" presId="urn:microsoft.com/office/officeart/2005/8/layout/chevron1"/>
    <dgm:cxn modelId="{E912CA8F-FC6B-BB49-A431-6EC90676768D}" type="presParOf" srcId="{99D7B0D2-D916-1746-9165-6256D420A949}" destId="{B698C46C-E594-304D-B0F3-025FCB956A8D}" srcOrd="0" destOrd="0" presId="urn:microsoft.com/office/officeart/2005/8/layout/chevron1"/>
    <dgm:cxn modelId="{E1001C48-6674-1048-B8B0-350E6DB33E30}" type="presParOf" srcId="{99D7B0D2-D916-1746-9165-6256D420A949}" destId="{3261D65F-2706-494B-9607-24C8F2902959}" srcOrd="1" destOrd="0" presId="urn:microsoft.com/office/officeart/2005/8/layout/chevron1"/>
    <dgm:cxn modelId="{199C75A5-99C1-414F-AEBC-FE1A0137B1D9}" type="presParOf" srcId="{99D7B0D2-D916-1746-9165-6256D420A949}" destId="{2159C32E-934A-8B42-B38C-D772F571935E}" srcOrd="2" destOrd="0" presId="urn:microsoft.com/office/officeart/2005/8/layout/chevron1"/>
    <dgm:cxn modelId="{6610FCB8-CD0E-D94D-A84F-7EDF5EB48ABE}" type="presParOf" srcId="{99D7B0D2-D916-1746-9165-6256D420A949}" destId="{2630B211-4CBA-0A4A-9A2A-20AA4466C30B}" srcOrd="3" destOrd="0" presId="urn:microsoft.com/office/officeart/2005/8/layout/chevron1"/>
    <dgm:cxn modelId="{E6A43B69-5746-8345-A072-717F133FE74E}" type="presParOf" srcId="{99D7B0D2-D916-1746-9165-6256D420A949}" destId="{2EC751AC-E3A5-D248-B7AC-55B3137408F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33EEF18-F77B-0E46-A7B8-CEDEFE270017}" type="doc">
      <dgm:prSet loTypeId="urn:microsoft.com/office/officeart/2005/8/layout/chevron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2DA05FC0-3D65-E14C-B497-CCB4928DC8B1}">
      <dgm:prSet phldrT="[文本]" custT="1"/>
      <dgm:spPr/>
      <dgm:t>
        <a:bodyPr/>
        <a:lstStyle/>
        <a:p>
          <a:r>
            <a:rPr lang="zh-CN" altLang="en-US" sz="1200" baseline="0" dirty="0"/>
            <a:t>面向用户</a:t>
          </a:r>
        </a:p>
      </dgm:t>
    </dgm:pt>
    <dgm:pt modelId="{60055771-B5D5-EC42-9AD9-2251B7852A4E}" type="parTrans" cxnId="{672E9BA3-071E-354C-A190-32E3DC46EE6A}">
      <dgm:prSet/>
      <dgm:spPr/>
      <dgm:t>
        <a:bodyPr/>
        <a:lstStyle/>
        <a:p>
          <a:endParaRPr lang="zh-CN" altLang="en-US"/>
        </a:p>
      </dgm:t>
    </dgm:pt>
    <dgm:pt modelId="{94D51499-394A-B146-B15C-3A2B289AF723}" type="sibTrans" cxnId="{672E9BA3-071E-354C-A190-32E3DC46EE6A}">
      <dgm:prSet/>
      <dgm:spPr/>
      <dgm:t>
        <a:bodyPr/>
        <a:lstStyle/>
        <a:p>
          <a:endParaRPr lang="zh-CN" altLang="en-US"/>
        </a:p>
      </dgm:t>
    </dgm:pt>
    <dgm:pt modelId="{303D8A19-D56C-8C44-B5E1-0E31B34D13CA}">
      <dgm:prSet phldrT="[文本]" custT="1"/>
      <dgm:spPr/>
      <dgm:t>
        <a:bodyPr/>
        <a:lstStyle/>
        <a:p>
          <a:r>
            <a:rPr lang="zh-CN" altLang="en-US" sz="1200" baseline="0" dirty="0"/>
            <a:t>面向终端</a:t>
          </a:r>
        </a:p>
      </dgm:t>
    </dgm:pt>
    <dgm:pt modelId="{8C67AA60-78B7-BC4C-8180-A9AE97D82AD3}" type="parTrans" cxnId="{BF65F81F-5301-8B46-8741-DCF688B36042}">
      <dgm:prSet/>
      <dgm:spPr/>
      <dgm:t>
        <a:bodyPr/>
        <a:lstStyle/>
        <a:p>
          <a:endParaRPr lang="zh-CN" altLang="en-US"/>
        </a:p>
      </dgm:t>
    </dgm:pt>
    <dgm:pt modelId="{FD24EDDC-32B0-7C47-B24B-168B61CA1E4E}" type="sibTrans" cxnId="{BF65F81F-5301-8B46-8741-DCF688B36042}">
      <dgm:prSet/>
      <dgm:spPr/>
      <dgm:t>
        <a:bodyPr/>
        <a:lstStyle/>
        <a:p>
          <a:endParaRPr lang="zh-CN" altLang="en-US"/>
        </a:p>
      </dgm:t>
    </dgm:pt>
    <dgm:pt modelId="{93A597FF-E098-154F-B960-FF1230164119}">
      <dgm:prSet phldrT="[文本]" custT="1"/>
      <dgm:spPr/>
      <dgm:t>
        <a:bodyPr/>
        <a:lstStyle/>
        <a:p>
          <a:r>
            <a:rPr lang="zh-CN" altLang="en-US" sz="1200" baseline="0" dirty="0"/>
            <a:t>利于创业</a:t>
          </a:r>
        </a:p>
      </dgm:t>
    </dgm:pt>
    <dgm:pt modelId="{878D4043-DADF-E543-BA8D-30B95F627782}" type="parTrans" cxnId="{0852CE6F-E58C-024A-99C3-D68BA95E44E8}">
      <dgm:prSet/>
      <dgm:spPr/>
      <dgm:t>
        <a:bodyPr/>
        <a:lstStyle/>
        <a:p>
          <a:endParaRPr lang="zh-CN" altLang="en-US"/>
        </a:p>
      </dgm:t>
    </dgm:pt>
    <dgm:pt modelId="{A7AF863C-A218-DF40-9917-B2494973A123}" type="sibTrans" cxnId="{0852CE6F-E58C-024A-99C3-D68BA95E44E8}">
      <dgm:prSet/>
      <dgm:spPr/>
      <dgm:t>
        <a:bodyPr/>
        <a:lstStyle/>
        <a:p>
          <a:endParaRPr lang="zh-CN" altLang="en-US"/>
        </a:p>
      </dgm:t>
    </dgm:pt>
    <dgm:pt modelId="{A120C51F-C36F-0E4B-A47D-127C82A009EE}" type="pres">
      <dgm:prSet presAssocID="{133EEF18-F77B-0E46-A7B8-CEDEFE270017}" presName="Name0" presStyleCnt="0">
        <dgm:presLayoutVars>
          <dgm:dir/>
          <dgm:animLvl val="lvl"/>
          <dgm:resizeHandles val="exact"/>
        </dgm:presLayoutVars>
      </dgm:prSet>
      <dgm:spPr/>
    </dgm:pt>
    <dgm:pt modelId="{62FD882E-458F-3C42-85F9-8D485431EDCE}" type="pres">
      <dgm:prSet presAssocID="{2DA05FC0-3D65-E14C-B497-CCB4928DC8B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E9D5404-5DC5-884C-A805-E6F383B94FA9}" type="pres">
      <dgm:prSet presAssocID="{94D51499-394A-B146-B15C-3A2B289AF723}" presName="parTxOnlySpace" presStyleCnt="0"/>
      <dgm:spPr/>
    </dgm:pt>
    <dgm:pt modelId="{9D270ABA-1425-974D-B0E8-BDCE04042ADC}" type="pres">
      <dgm:prSet presAssocID="{303D8A19-D56C-8C44-B5E1-0E31B34D13C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517F3CE-ED36-8442-960C-8858580B4243}" type="pres">
      <dgm:prSet presAssocID="{FD24EDDC-32B0-7C47-B24B-168B61CA1E4E}" presName="parTxOnlySpace" presStyleCnt="0"/>
      <dgm:spPr/>
    </dgm:pt>
    <dgm:pt modelId="{E147B7AF-FC02-164C-B9FD-DEE327931BC4}" type="pres">
      <dgm:prSet presAssocID="{93A597FF-E098-154F-B960-FF123016411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BA60110-63A4-F14E-B23C-68FA4B0CB798}" type="presOf" srcId="{303D8A19-D56C-8C44-B5E1-0E31B34D13CA}" destId="{9D270ABA-1425-974D-B0E8-BDCE04042ADC}" srcOrd="0" destOrd="0" presId="urn:microsoft.com/office/officeart/2005/8/layout/chevron1"/>
    <dgm:cxn modelId="{3967A417-FD4A-BF42-87FC-B5288669E67F}" type="presOf" srcId="{133EEF18-F77B-0E46-A7B8-CEDEFE270017}" destId="{A120C51F-C36F-0E4B-A47D-127C82A009EE}" srcOrd="0" destOrd="0" presId="urn:microsoft.com/office/officeart/2005/8/layout/chevron1"/>
    <dgm:cxn modelId="{BF65F81F-5301-8B46-8741-DCF688B36042}" srcId="{133EEF18-F77B-0E46-A7B8-CEDEFE270017}" destId="{303D8A19-D56C-8C44-B5E1-0E31B34D13CA}" srcOrd="1" destOrd="0" parTransId="{8C67AA60-78B7-BC4C-8180-A9AE97D82AD3}" sibTransId="{FD24EDDC-32B0-7C47-B24B-168B61CA1E4E}"/>
    <dgm:cxn modelId="{0852CE6F-E58C-024A-99C3-D68BA95E44E8}" srcId="{133EEF18-F77B-0E46-A7B8-CEDEFE270017}" destId="{93A597FF-E098-154F-B960-FF1230164119}" srcOrd="2" destOrd="0" parTransId="{878D4043-DADF-E543-BA8D-30B95F627782}" sibTransId="{A7AF863C-A218-DF40-9917-B2494973A123}"/>
    <dgm:cxn modelId="{9FE75E75-EFFD-624F-BF69-FE7175705062}" type="presOf" srcId="{93A597FF-E098-154F-B960-FF1230164119}" destId="{E147B7AF-FC02-164C-B9FD-DEE327931BC4}" srcOrd="0" destOrd="0" presId="urn:microsoft.com/office/officeart/2005/8/layout/chevron1"/>
    <dgm:cxn modelId="{672E9BA3-071E-354C-A190-32E3DC46EE6A}" srcId="{133EEF18-F77B-0E46-A7B8-CEDEFE270017}" destId="{2DA05FC0-3D65-E14C-B497-CCB4928DC8B1}" srcOrd="0" destOrd="0" parTransId="{60055771-B5D5-EC42-9AD9-2251B7852A4E}" sibTransId="{94D51499-394A-B146-B15C-3A2B289AF723}"/>
    <dgm:cxn modelId="{7077D4ED-C90B-3346-B1DA-7978CAA5F3B6}" type="presOf" srcId="{2DA05FC0-3D65-E14C-B497-CCB4928DC8B1}" destId="{62FD882E-458F-3C42-85F9-8D485431EDCE}" srcOrd="0" destOrd="0" presId="urn:microsoft.com/office/officeart/2005/8/layout/chevron1"/>
    <dgm:cxn modelId="{7E5A5CE6-6A7C-7041-B823-60CC28E06FD1}" type="presParOf" srcId="{A120C51F-C36F-0E4B-A47D-127C82A009EE}" destId="{62FD882E-458F-3C42-85F9-8D485431EDCE}" srcOrd="0" destOrd="0" presId="urn:microsoft.com/office/officeart/2005/8/layout/chevron1"/>
    <dgm:cxn modelId="{EF5AF12E-25F3-2A47-954A-741CEFA528B1}" type="presParOf" srcId="{A120C51F-C36F-0E4B-A47D-127C82A009EE}" destId="{FE9D5404-5DC5-884C-A805-E6F383B94FA9}" srcOrd="1" destOrd="0" presId="urn:microsoft.com/office/officeart/2005/8/layout/chevron1"/>
    <dgm:cxn modelId="{0FC1BA21-50E8-AE41-A8C5-8DF41D046D9D}" type="presParOf" srcId="{A120C51F-C36F-0E4B-A47D-127C82A009EE}" destId="{9D270ABA-1425-974D-B0E8-BDCE04042ADC}" srcOrd="2" destOrd="0" presId="urn:microsoft.com/office/officeart/2005/8/layout/chevron1"/>
    <dgm:cxn modelId="{E4424426-D8AE-7045-B615-F62FA0308E04}" type="presParOf" srcId="{A120C51F-C36F-0E4B-A47D-127C82A009EE}" destId="{2517F3CE-ED36-8442-960C-8858580B4243}" srcOrd="3" destOrd="0" presId="urn:microsoft.com/office/officeart/2005/8/layout/chevron1"/>
    <dgm:cxn modelId="{52A7A81A-2096-344E-B547-3C34278F7287}" type="presParOf" srcId="{A120C51F-C36F-0E4B-A47D-127C82A009EE}" destId="{E147B7AF-FC02-164C-B9FD-DEE327931BC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、大家使用的开发方法</a:t>
          </a:r>
          <a:endParaRPr 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 custT="1"/>
      <dgm:spPr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的特点、要求和原则</a:t>
          </a:r>
          <a:endParaRPr lang="en-US" altLang="zh-CN" sz="2000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3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>
              <a:solidFill>
                <a:srgbClr val="8ACD3A"/>
              </a:solidFill>
            </a:rPr>
            <a:t>APP</a:t>
          </a:r>
          <a:r>
            <a:rPr lang="zh-CN" altLang="en-US" dirty="0">
              <a:solidFill>
                <a:srgbClr val="8ACD3A"/>
              </a:solidFill>
            </a:rPr>
            <a:t>架构</a:t>
          </a:r>
          <a:endParaRPr lang="en-US" altLang="zh-CN" dirty="0">
            <a:solidFill>
              <a:srgbClr val="8ACD3A"/>
            </a:solidFill>
          </a:endParaRPr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4</a:t>
          </a:r>
          <a:r>
            <a:rPr lang="zh-CN" altLang="en-US" dirty="0">
              <a:solidFill>
                <a:srgbClr val="8ACD3A"/>
              </a:solidFill>
            </a:rPr>
            <a:t>、页面架构</a:t>
          </a:r>
          <a:r>
            <a:rPr lang="en-US" altLang="zh-CN" dirty="0">
              <a:solidFill>
                <a:srgbClr val="8ACD3A"/>
              </a:solidFill>
            </a:rPr>
            <a:t>MVC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>
              <a:solidFill>
                <a:srgbClr val="8ACD3A"/>
              </a:solidFill>
            </a:rPr>
            <a:t>MVP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>
              <a:solidFill>
                <a:srgbClr val="8ACD3A"/>
              </a:solidFill>
            </a:rPr>
            <a:t>MVVM</a:t>
          </a:r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5</a:t>
          </a:r>
          <a:r>
            <a:rPr lang="zh-CN" altLang="en-US" dirty="0">
              <a:solidFill>
                <a:srgbClr val="8ACD3A"/>
              </a:solidFill>
            </a:rPr>
            <a:t>、架构实战</a:t>
          </a:r>
          <a:endParaRPr lang="en-US" dirty="0">
            <a:solidFill>
              <a:srgbClr val="8ACD3A"/>
            </a:solidFill>
          </a:endParaRPr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>
        <a:xfrm>
          <a:off x="0" y="51324"/>
          <a:ext cx="7315200" cy="526500"/>
        </a:xfrm>
        <a:prstGeom prst="roundRect">
          <a:avLst/>
        </a:prstGeom>
      </dgm:spPr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>
        <a:xfrm>
          <a:off x="0" y="635425"/>
          <a:ext cx="7315200" cy="526500"/>
        </a:xfrm>
        <a:prstGeom prst="roundRect">
          <a:avLst/>
        </a:prstGeom>
      </dgm:spPr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2971825"/>
          <a:ext cx="7315200" cy="526500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ECDE09-9F03-104B-934D-477F560F5C97}" type="doc">
      <dgm:prSet loTypeId="urn:microsoft.com/office/officeart/2005/8/layout/venn1" loCatId="" qsTypeId="urn:microsoft.com/office/officeart/2005/8/quickstyle/simple1" qsCatId="simple" csTypeId="urn:microsoft.com/office/officeart/2005/8/colors/colorful4" csCatId="colorful" phldr="1"/>
      <dgm:spPr/>
    </dgm:pt>
    <dgm:pt modelId="{C26FADE4-0DDA-3548-8474-9F7E81A99A3D}">
      <dgm:prSet phldrT="[文本]" custT="1"/>
      <dgm:spPr/>
      <dgm:t>
        <a:bodyPr/>
        <a:lstStyle/>
        <a:p>
          <a:r>
            <a:rPr lang="zh-CN" altLang="en-US" sz="2400" dirty="0"/>
            <a:t>可读</a:t>
          </a:r>
        </a:p>
      </dgm:t>
    </dgm:pt>
    <dgm:pt modelId="{DB849905-BE22-C341-AA17-3304F65668AA}" type="parTrans" cxnId="{999506FA-33A5-DB49-8812-1746870BDAE9}">
      <dgm:prSet/>
      <dgm:spPr/>
      <dgm:t>
        <a:bodyPr/>
        <a:lstStyle/>
        <a:p>
          <a:endParaRPr lang="zh-CN" altLang="en-US"/>
        </a:p>
      </dgm:t>
    </dgm:pt>
    <dgm:pt modelId="{A6C66B65-847D-D54C-B030-87E5D3D6F41C}" type="sibTrans" cxnId="{999506FA-33A5-DB49-8812-1746870BDAE9}">
      <dgm:prSet/>
      <dgm:spPr/>
      <dgm:t>
        <a:bodyPr/>
        <a:lstStyle/>
        <a:p>
          <a:endParaRPr lang="zh-CN" altLang="en-US"/>
        </a:p>
      </dgm:t>
    </dgm:pt>
    <dgm:pt modelId="{56B86E8F-2149-6A4D-A2AA-99703729DDBD}">
      <dgm:prSet phldrT="[文本]" custT="1"/>
      <dgm:spPr/>
      <dgm:t>
        <a:bodyPr/>
        <a:lstStyle/>
        <a:p>
          <a:r>
            <a:rPr lang="zh-CN" altLang="en-US" sz="2400" dirty="0"/>
            <a:t>可修改</a:t>
          </a:r>
        </a:p>
      </dgm:t>
    </dgm:pt>
    <dgm:pt modelId="{5D66E7D2-0907-2943-AACC-CFB0835207EC}" type="parTrans" cxnId="{40143651-3951-0F48-88D2-8A17C6581A1F}">
      <dgm:prSet/>
      <dgm:spPr/>
      <dgm:t>
        <a:bodyPr/>
        <a:lstStyle/>
        <a:p>
          <a:endParaRPr lang="zh-CN" altLang="en-US"/>
        </a:p>
      </dgm:t>
    </dgm:pt>
    <dgm:pt modelId="{8A8517E2-7B96-0145-A515-D8E205C8C35A}" type="sibTrans" cxnId="{40143651-3951-0F48-88D2-8A17C6581A1F}">
      <dgm:prSet/>
      <dgm:spPr/>
      <dgm:t>
        <a:bodyPr/>
        <a:lstStyle/>
        <a:p>
          <a:endParaRPr lang="zh-CN" altLang="en-US"/>
        </a:p>
      </dgm:t>
    </dgm:pt>
    <dgm:pt modelId="{0F24ABF1-F0D3-5441-910D-B1BBA987ED6D}">
      <dgm:prSet phldrT="[文本]" custT="1"/>
      <dgm:spPr/>
      <dgm:t>
        <a:bodyPr/>
        <a:lstStyle/>
        <a:p>
          <a:r>
            <a:rPr lang="zh-CN" altLang="en-US" sz="2400" dirty="0"/>
            <a:t>可扩展</a:t>
          </a:r>
        </a:p>
      </dgm:t>
    </dgm:pt>
    <dgm:pt modelId="{51366D41-8380-4741-8203-098ABE964AAC}" type="parTrans" cxnId="{F62DFD12-60AE-D04F-AB53-C37A60BAE800}">
      <dgm:prSet/>
      <dgm:spPr/>
      <dgm:t>
        <a:bodyPr/>
        <a:lstStyle/>
        <a:p>
          <a:endParaRPr lang="zh-CN" altLang="en-US"/>
        </a:p>
      </dgm:t>
    </dgm:pt>
    <dgm:pt modelId="{00C81D21-ADDA-424B-9F58-8A4EECD7F77E}" type="sibTrans" cxnId="{F62DFD12-60AE-D04F-AB53-C37A60BAE800}">
      <dgm:prSet/>
      <dgm:spPr/>
      <dgm:t>
        <a:bodyPr/>
        <a:lstStyle/>
        <a:p>
          <a:endParaRPr lang="zh-CN" altLang="en-US"/>
        </a:p>
      </dgm:t>
    </dgm:pt>
    <dgm:pt modelId="{C92F8939-7EC1-6141-A00F-19C990ABD1C8}" type="pres">
      <dgm:prSet presAssocID="{48ECDE09-9F03-104B-934D-477F560F5C97}" presName="compositeShape" presStyleCnt="0">
        <dgm:presLayoutVars>
          <dgm:chMax val="7"/>
          <dgm:dir/>
          <dgm:resizeHandles val="exact"/>
        </dgm:presLayoutVars>
      </dgm:prSet>
      <dgm:spPr/>
    </dgm:pt>
    <dgm:pt modelId="{EE62FEEC-69A0-2640-B02A-EF225ECBC20D}" type="pres">
      <dgm:prSet presAssocID="{C26FADE4-0DDA-3548-8474-9F7E81A99A3D}" presName="circ1" presStyleLbl="vennNode1" presStyleIdx="0" presStyleCnt="3"/>
      <dgm:spPr/>
    </dgm:pt>
    <dgm:pt modelId="{E543D715-19E1-EC48-8FD8-F01B87083D66}" type="pres">
      <dgm:prSet presAssocID="{C26FADE4-0DDA-3548-8474-9F7E81A99A3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7659EA0-7261-DD44-9439-5B6AC8CBBFFF}" type="pres">
      <dgm:prSet presAssocID="{56B86E8F-2149-6A4D-A2AA-99703729DDBD}" presName="circ2" presStyleLbl="vennNode1" presStyleIdx="1" presStyleCnt="3"/>
      <dgm:spPr/>
    </dgm:pt>
    <dgm:pt modelId="{6FE50E90-A8D3-9045-9779-6367D344194E}" type="pres">
      <dgm:prSet presAssocID="{56B86E8F-2149-6A4D-A2AA-99703729DDB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53B0AE2-5108-0641-820A-DFE92C576D29}" type="pres">
      <dgm:prSet presAssocID="{0F24ABF1-F0D3-5441-910D-B1BBA987ED6D}" presName="circ3" presStyleLbl="vennNode1" presStyleIdx="2" presStyleCnt="3"/>
      <dgm:spPr/>
    </dgm:pt>
    <dgm:pt modelId="{F2E27589-3BFA-D54D-A4FE-604F0CAD30C6}" type="pres">
      <dgm:prSet presAssocID="{0F24ABF1-F0D3-5441-910D-B1BBA987ED6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D2678E0C-E51D-704C-B61D-83424033D07E}" type="presOf" srcId="{C26FADE4-0DDA-3548-8474-9F7E81A99A3D}" destId="{EE62FEEC-69A0-2640-B02A-EF225ECBC20D}" srcOrd="0" destOrd="0" presId="urn:microsoft.com/office/officeart/2005/8/layout/venn1"/>
    <dgm:cxn modelId="{F62DFD12-60AE-D04F-AB53-C37A60BAE800}" srcId="{48ECDE09-9F03-104B-934D-477F560F5C97}" destId="{0F24ABF1-F0D3-5441-910D-B1BBA987ED6D}" srcOrd="2" destOrd="0" parTransId="{51366D41-8380-4741-8203-098ABE964AAC}" sibTransId="{00C81D21-ADDA-424B-9F58-8A4EECD7F77E}"/>
    <dgm:cxn modelId="{169D1532-10D2-174E-9663-BEEC7E7CE3FB}" type="presOf" srcId="{56B86E8F-2149-6A4D-A2AA-99703729DDBD}" destId="{6FE50E90-A8D3-9045-9779-6367D344194E}" srcOrd="1" destOrd="0" presId="urn:microsoft.com/office/officeart/2005/8/layout/venn1"/>
    <dgm:cxn modelId="{98456846-A017-7D46-9816-AF0ED7B7E3C7}" type="presOf" srcId="{56B86E8F-2149-6A4D-A2AA-99703729DDBD}" destId="{F7659EA0-7261-DD44-9439-5B6AC8CBBFFF}" srcOrd="0" destOrd="0" presId="urn:microsoft.com/office/officeart/2005/8/layout/venn1"/>
    <dgm:cxn modelId="{40143651-3951-0F48-88D2-8A17C6581A1F}" srcId="{48ECDE09-9F03-104B-934D-477F560F5C97}" destId="{56B86E8F-2149-6A4D-A2AA-99703729DDBD}" srcOrd="1" destOrd="0" parTransId="{5D66E7D2-0907-2943-AACC-CFB0835207EC}" sibTransId="{8A8517E2-7B96-0145-A515-D8E205C8C35A}"/>
    <dgm:cxn modelId="{C9D247CA-E2D6-F64E-800D-9E9F6D5F75D3}" type="presOf" srcId="{C26FADE4-0DDA-3548-8474-9F7E81A99A3D}" destId="{E543D715-19E1-EC48-8FD8-F01B87083D66}" srcOrd="1" destOrd="0" presId="urn:microsoft.com/office/officeart/2005/8/layout/venn1"/>
    <dgm:cxn modelId="{59CCBFE6-1418-2A4F-80D5-015A1018E4C8}" type="presOf" srcId="{48ECDE09-9F03-104B-934D-477F560F5C97}" destId="{C92F8939-7EC1-6141-A00F-19C990ABD1C8}" srcOrd="0" destOrd="0" presId="urn:microsoft.com/office/officeart/2005/8/layout/venn1"/>
    <dgm:cxn modelId="{9813CAF7-47E1-E044-9B92-912EBFFDC61A}" type="presOf" srcId="{0F24ABF1-F0D3-5441-910D-B1BBA987ED6D}" destId="{F2E27589-3BFA-D54D-A4FE-604F0CAD30C6}" srcOrd="1" destOrd="0" presId="urn:microsoft.com/office/officeart/2005/8/layout/venn1"/>
    <dgm:cxn modelId="{999506FA-33A5-DB49-8812-1746870BDAE9}" srcId="{48ECDE09-9F03-104B-934D-477F560F5C97}" destId="{C26FADE4-0DDA-3548-8474-9F7E81A99A3D}" srcOrd="0" destOrd="0" parTransId="{DB849905-BE22-C341-AA17-3304F65668AA}" sibTransId="{A6C66B65-847D-D54C-B030-87E5D3D6F41C}"/>
    <dgm:cxn modelId="{7016B1FA-59EC-5143-BABC-B923847DD06B}" type="presOf" srcId="{0F24ABF1-F0D3-5441-910D-B1BBA987ED6D}" destId="{C53B0AE2-5108-0641-820A-DFE92C576D29}" srcOrd="0" destOrd="0" presId="urn:microsoft.com/office/officeart/2005/8/layout/venn1"/>
    <dgm:cxn modelId="{3EE15FE2-BD5A-8F4A-BE00-DE2C24C6C9F5}" type="presParOf" srcId="{C92F8939-7EC1-6141-A00F-19C990ABD1C8}" destId="{EE62FEEC-69A0-2640-B02A-EF225ECBC20D}" srcOrd="0" destOrd="0" presId="urn:microsoft.com/office/officeart/2005/8/layout/venn1"/>
    <dgm:cxn modelId="{5B61A81F-2A3F-6840-B9D6-0C5513C83C03}" type="presParOf" srcId="{C92F8939-7EC1-6141-A00F-19C990ABD1C8}" destId="{E543D715-19E1-EC48-8FD8-F01B87083D66}" srcOrd="1" destOrd="0" presId="urn:microsoft.com/office/officeart/2005/8/layout/venn1"/>
    <dgm:cxn modelId="{DB4D554E-E30C-8143-AD7D-3B7DAA958409}" type="presParOf" srcId="{C92F8939-7EC1-6141-A00F-19C990ABD1C8}" destId="{F7659EA0-7261-DD44-9439-5B6AC8CBBFFF}" srcOrd="2" destOrd="0" presId="urn:microsoft.com/office/officeart/2005/8/layout/venn1"/>
    <dgm:cxn modelId="{72CA305E-C786-8541-A1F6-54F02DE17F86}" type="presParOf" srcId="{C92F8939-7EC1-6141-A00F-19C990ABD1C8}" destId="{6FE50E90-A8D3-9045-9779-6367D344194E}" srcOrd="3" destOrd="0" presId="urn:microsoft.com/office/officeart/2005/8/layout/venn1"/>
    <dgm:cxn modelId="{A4A6F4AE-E200-B54F-AE1E-0B5C0992AD61}" type="presParOf" srcId="{C92F8939-7EC1-6141-A00F-19C990ABD1C8}" destId="{C53B0AE2-5108-0641-820A-DFE92C576D29}" srcOrd="4" destOrd="0" presId="urn:microsoft.com/office/officeart/2005/8/layout/venn1"/>
    <dgm:cxn modelId="{6117CB8E-9114-F94A-9B8C-BA0FFC1EB4D6}" type="presParOf" srcId="{C92F8939-7EC1-6141-A00F-19C990ABD1C8}" destId="{F2E27589-3BFA-D54D-A4FE-604F0CAD30C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、大家使用的开发方法</a:t>
          </a:r>
          <a:endParaRPr 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的特点、要求和原则</a:t>
          </a:r>
          <a:endParaRPr lang="en-US" altLang="zh-CN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 custT="1"/>
      <dgm:spPr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3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架构</a:t>
          </a:r>
          <a:endParaRPr lang="en-US" altLang="zh-CN" sz="2000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4</a:t>
          </a:r>
          <a:r>
            <a:rPr lang="zh-CN" altLang="en-US" dirty="0">
              <a:solidFill>
                <a:srgbClr val="8ACD3A"/>
              </a:solidFill>
            </a:rPr>
            <a:t>、页面架构</a:t>
          </a:r>
          <a:r>
            <a:rPr lang="en-US" altLang="zh-CN" dirty="0">
              <a:solidFill>
                <a:srgbClr val="8ACD3A"/>
              </a:solidFill>
            </a:rPr>
            <a:t>MVC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>
              <a:solidFill>
                <a:srgbClr val="8ACD3A"/>
              </a:solidFill>
            </a:rPr>
            <a:t>MVP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>
              <a:solidFill>
                <a:srgbClr val="8ACD3A"/>
              </a:solidFill>
            </a:rPr>
            <a:t>MVVM</a:t>
          </a:r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5</a:t>
          </a:r>
          <a:r>
            <a:rPr lang="zh-CN" altLang="en-US" dirty="0">
              <a:solidFill>
                <a:srgbClr val="8ACD3A"/>
              </a:solidFill>
            </a:rPr>
            <a:t>、架构实战</a:t>
          </a:r>
          <a:endParaRPr lang="en-US" dirty="0">
            <a:solidFill>
              <a:srgbClr val="8ACD3A"/>
            </a:solidFill>
          </a:endParaRPr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>
        <a:xfrm>
          <a:off x="0" y="51324"/>
          <a:ext cx="7315200" cy="526500"/>
        </a:xfrm>
        <a:prstGeom prst="roundRect">
          <a:avLst/>
        </a:prstGeom>
      </dgm:spPr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>
        <a:xfrm>
          <a:off x="0" y="635425"/>
          <a:ext cx="7315200" cy="526500"/>
        </a:xfrm>
        <a:prstGeom prst="roundRect">
          <a:avLst/>
        </a:prstGeom>
      </dgm:spPr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>
        <a:xfrm>
          <a:off x="0" y="1219525"/>
          <a:ext cx="7315200" cy="526500"/>
        </a:xfrm>
        <a:prstGeom prst="roundRect">
          <a:avLst/>
        </a:prstGeom>
      </dgm:spPr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2971825"/>
          <a:ext cx="7315200" cy="526500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3CAFF4-00C5-8540-B0D4-04AA558F40BD}" type="doc">
      <dgm:prSet loTypeId="urn:microsoft.com/office/officeart/2005/8/layout/hierarchy4" loCatId="" qsTypeId="urn:microsoft.com/office/officeart/2005/8/quickstyle/simple4#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73B286F-4D4F-0D48-97A5-F47F53AD4168}">
      <dgm:prSet phldrT="[Text]"/>
      <dgm:spPr/>
      <dgm:t>
        <a:bodyPr/>
        <a:lstStyle/>
        <a:p>
          <a:r>
            <a:rPr lang="en-US" altLang="zh-CN" dirty="0"/>
            <a:t>Android</a:t>
          </a:r>
          <a:r>
            <a:rPr lang="zh-CN" altLang="en-US" dirty="0"/>
            <a:t>操作系统</a:t>
          </a:r>
          <a:endParaRPr lang="en-US" dirty="0"/>
        </a:p>
      </dgm:t>
    </dgm:pt>
    <dgm:pt modelId="{6886B0BD-E007-F649-BA8E-AE86D9D5179F}" type="parTrans" cxnId="{E75A1C4E-6F97-5E4C-99D8-81DD24D506B2}">
      <dgm:prSet/>
      <dgm:spPr/>
      <dgm:t>
        <a:bodyPr/>
        <a:lstStyle/>
        <a:p>
          <a:endParaRPr lang="en-US"/>
        </a:p>
      </dgm:t>
    </dgm:pt>
    <dgm:pt modelId="{458D2A95-CD2E-E34A-9134-AEF4BB92D3B1}" type="sibTrans" cxnId="{E75A1C4E-6F97-5E4C-99D8-81DD24D506B2}">
      <dgm:prSet/>
      <dgm:spPr/>
      <dgm:t>
        <a:bodyPr/>
        <a:lstStyle/>
        <a:p>
          <a:endParaRPr lang="en-US"/>
        </a:p>
      </dgm:t>
    </dgm:pt>
    <dgm:pt modelId="{0EA84483-7B78-CF4D-8DD2-24079EE5FAA1}">
      <dgm:prSet phldrT="[Text]"/>
      <dgm:spPr/>
      <dgm:t>
        <a:bodyPr/>
        <a:lstStyle/>
        <a:p>
          <a:r>
            <a:rPr lang="zh-CN" altLang="en-US" dirty="0"/>
            <a:t>硬件</a:t>
          </a:r>
          <a:endParaRPr lang="en-US" dirty="0"/>
        </a:p>
      </dgm:t>
    </dgm:pt>
    <dgm:pt modelId="{BAE3C640-C974-644B-9299-EC5CAEB9F901}" type="parTrans" cxnId="{BD1515F7-637F-014F-822F-3BA9729912A7}">
      <dgm:prSet/>
      <dgm:spPr/>
      <dgm:t>
        <a:bodyPr/>
        <a:lstStyle/>
        <a:p>
          <a:endParaRPr lang="en-US"/>
        </a:p>
      </dgm:t>
    </dgm:pt>
    <dgm:pt modelId="{08450543-AEDF-FB4D-A7DE-A9F64773AF60}" type="sibTrans" cxnId="{BD1515F7-637F-014F-822F-3BA9729912A7}">
      <dgm:prSet/>
      <dgm:spPr/>
      <dgm:t>
        <a:bodyPr/>
        <a:lstStyle/>
        <a:p>
          <a:endParaRPr lang="en-US"/>
        </a:p>
      </dgm:t>
    </dgm:pt>
    <dgm:pt modelId="{7A650EFF-D69C-C74F-B857-C666FCC0586D}">
      <dgm:prSet phldrT="[Text]"/>
      <dgm:spPr/>
      <dgm:t>
        <a:bodyPr/>
        <a:lstStyle/>
        <a:p>
          <a:r>
            <a:rPr lang="en-US" altLang="zh-CN" dirty="0"/>
            <a:t>JNI</a:t>
          </a:r>
          <a:r>
            <a:rPr lang="zh-CN" altLang="en-US" dirty="0"/>
            <a:t>库</a:t>
          </a:r>
          <a:endParaRPr lang="en-US" dirty="0"/>
        </a:p>
      </dgm:t>
    </dgm:pt>
    <dgm:pt modelId="{0E07E2EA-7FB5-FF47-A453-0F7AA5565E20}" type="parTrans" cxnId="{2D5A494F-9AFF-5A49-AF49-AE803314190A}">
      <dgm:prSet/>
      <dgm:spPr/>
      <dgm:t>
        <a:bodyPr/>
        <a:lstStyle/>
        <a:p>
          <a:endParaRPr lang="en-US"/>
        </a:p>
      </dgm:t>
    </dgm:pt>
    <dgm:pt modelId="{3C5B1931-5B6E-4D40-8E6B-6F31FE8B42F0}" type="sibTrans" cxnId="{2D5A494F-9AFF-5A49-AF49-AE803314190A}">
      <dgm:prSet/>
      <dgm:spPr/>
      <dgm:t>
        <a:bodyPr/>
        <a:lstStyle/>
        <a:p>
          <a:endParaRPr lang="en-US"/>
        </a:p>
      </dgm:t>
    </dgm:pt>
    <dgm:pt modelId="{FCEF4B01-ABA9-114E-9A44-0E6A89F0FC80}">
      <dgm:prSet phldrT="[Text]"/>
      <dgm:spPr/>
      <dgm:t>
        <a:bodyPr/>
        <a:lstStyle/>
        <a:p>
          <a:r>
            <a:rPr lang="en-US" altLang="zh-CN" dirty="0"/>
            <a:t>Base</a:t>
          </a:r>
          <a:endParaRPr lang="en-US" dirty="0"/>
        </a:p>
      </dgm:t>
    </dgm:pt>
    <dgm:pt modelId="{1799DD6F-F998-2447-B4F3-211C48D9B915}" type="parTrans" cxnId="{36F76D70-5169-164D-AB00-C23FBF0351D5}">
      <dgm:prSet/>
      <dgm:spPr/>
      <dgm:t>
        <a:bodyPr/>
        <a:lstStyle/>
        <a:p>
          <a:endParaRPr lang="en-US"/>
        </a:p>
      </dgm:t>
    </dgm:pt>
    <dgm:pt modelId="{B3C13B73-875F-FE44-98A4-7BD80ABEBC1E}" type="sibTrans" cxnId="{36F76D70-5169-164D-AB00-C23FBF0351D5}">
      <dgm:prSet/>
      <dgm:spPr/>
      <dgm:t>
        <a:bodyPr/>
        <a:lstStyle/>
        <a:p>
          <a:endParaRPr lang="en-US"/>
        </a:p>
      </dgm:t>
    </dgm:pt>
    <dgm:pt modelId="{1876206D-7521-0C42-B03F-8347CDCED772}">
      <dgm:prSet phldrT="[Text]"/>
      <dgm:spPr/>
      <dgm:t>
        <a:bodyPr/>
        <a:lstStyle/>
        <a:p>
          <a:r>
            <a:rPr lang="zh-CN" altLang="en-US" dirty="0"/>
            <a:t>网络</a:t>
          </a:r>
          <a:endParaRPr lang="en-US" dirty="0"/>
        </a:p>
      </dgm:t>
    </dgm:pt>
    <dgm:pt modelId="{CDCB6705-85D5-C84B-9606-FA93DBC0E910}" type="parTrans" cxnId="{17D6EBC4-A892-1A4C-B2EF-A8FB5D3402D8}">
      <dgm:prSet/>
      <dgm:spPr/>
      <dgm:t>
        <a:bodyPr/>
        <a:lstStyle/>
        <a:p>
          <a:endParaRPr lang="en-US"/>
        </a:p>
      </dgm:t>
    </dgm:pt>
    <dgm:pt modelId="{97FE574E-28A4-FC49-BBCC-12094933B2B6}" type="sibTrans" cxnId="{17D6EBC4-A892-1A4C-B2EF-A8FB5D3402D8}">
      <dgm:prSet/>
      <dgm:spPr/>
      <dgm:t>
        <a:bodyPr/>
        <a:lstStyle/>
        <a:p>
          <a:endParaRPr lang="en-US"/>
        </a:p>
      </dgm:t>
    </dgm:pt>
    <dgm:pt modelId="{0B865B2D-2561-354D-99DE-9F1A0B71CD07}">
      <dgm:prSet phldrT="[Text]"/>
      <dgm:spPr/>
      <dgm:t>
        <a:bodyPr/>
        <a:lstStyle/>
        <a:p>
          <a:r>
            <a:rPr lang="en-US" altLang="zh-CN" dirty="0"/>
            <a:t>common</a:t>
          </a:r>
          <a:endParaRPr lang="en-US" dirty="0"/>
        </a:p>
      </dgm:t>
    </dgm:pt>
    <dgm:pt modelId="{6A22DB2B-E132-7A4B-960E-2D4C09175C65}" type="parTrans" cxnId="{43ACBD42-41A1-AF43-8385-183EFC259B23}">
      <dgm:prSet/>
      <dgm:spPr/>
      <dgm:t>
        <a:bodyPr/>
        <a:lstStyle/>
        <a:p>
          <a:endParaRPr lang="en-US"/>
        </a:p>
      </dgm:t>
    </dgm:pt>
    <dgm:pt modelId="{150AE56D-DED5-664A-865F-2797A7413327}" type="sibTrans" cxnId="{43ACBD42-41A1-AF43-8385-183EFC259B23}">
      <dgm:prSet/>
      <dgm:spPr/>
      <dgm:t>
        <a:bodyPr/>
        <a:lstStyle/>
        <a:p>
          <a:endParaRPr lang="en-US"/>
        </a:p>
      </dgm:t>
    </dgm:pt>
    <dgm:pt modelId="{4E9E3D2F-B813-724D-A5F8-CB3858763D34}">
      <dgm:prSet phldrT="[Text]"/>
      <dgm:spPr/>
      <dgm:t>
        <a:bodyPr/>
        <a:lstStyle/>
        <a:p>
          <a:r>
            <a:rPr lang="zh-CN" altLang="en-US" dirty="0"/>
            <a:t>业务模块</a:t>
          </a:r>
          <a:endParaRPr lang="en-US" dirty="0"/>
        </a:p>
      </dgm:t>
    </dgm:pt>
    <dgm:pt modelId="{C74E3C9A-6A2C-5049-A919-325618752594}" type="parTrans" cxnId="{B4F5890E-2D64-4649-962F-64B641BFA752}">
      <dgm:prSet/>
      <dgm:spPr/>
      <dgm:t>
        <a:bodyPr/>
        <a:lstStyle/>
        <a:p>
          <a:endParaRPr lang="en-US"/>
        </a:p>
      </dgm:t>
    </dgm:pt>
    <dgm:pt modelId="{057B881A-6979-2D42-B930-D7E197206DEF}" type="sibTrans" cxnId="{B4F5890E-2D64-4649-962F-64B641BFA752}">
      <dgm:prSet/>
      <dgm:spPr/>
      <dgm:t>
        <a:bodyPr/>
        <a:lstStyle/>
        <a:p>
          <a:endParaRPr lang="en-US"/>
        </a:p>
      </dgm:t>
    </dgm:pt>
    <dgm:pt modelId="{5C1BBD6B-3068-154A-838D-BE4EDE18B25B}" type="pres">
      <dgm:prSet presAssocID="{D03CAFF4-00C5-8540-B0D4-04AA558F40B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9529006-7829-B94F-ABD5-655DE3A68D66}" type="pres">
      <dgm:prSet presAssocID="{4E9E3D2F-B813-724D-A5F8-CB3858763D34}" presName="vertOne" presStyleCnt="0"/>
      <dgm:spPr/>
    </dgm:pt>
    <dgm:pt modelId="{F9BF0153-5D68-3E42-98D9-21A29D28425C}" type="pres">
      <dgm:prSet presAssocID="{4E9E3D2F-B813-724D-A5F8-CB3858763D34}" presName="txOne" presStyleLbl="node0" presStyleIdx="0" presStyleCnt="1">
        <dgm:presLayoutVars>
          <dgm:chPref val="3"/>
        </dgm:presLayoutVars>
      </dgm:prSet>
      <dgm:spPr/>
    </dgm:pt>
    <dgm:pt modelId="{2BB44261-1FC7-C54C-98BA-21C4F3996218}" type="pres">
      <dgm:prSet presAssocID="{4E9E3D2F-B813-724D-A5F8-CB3858763D34}" presName="parTransOne" presStyleCnt="0"/>
      <dgm:spPr/>
    </dgm:pt>
    <dgm:pt modelId="{76DF639D-1687-5649-88B8-E256B5EF22CE}" type="pres">
      <dgm:prSet presAssocID="{4E9E3D2F-B813-724D-A5F8-CB3858763D34}" presName="horzOne" presStyleCnt="0"/>
      <dgm:spPr/>
    </dgm:pt>
    <dgm:pt modelId="{C99601DA-202D-4643-8269-EDA6BAC94EB5}" type="pres">
      <dgm:prSet presAssocID="{0B865B2D-2561-354D-99DE-9F1A0B71CD07}" presName="vertTwo" presStyleCnt="0"/>
      <dgm:spPr/>
    </dgm:pt>
    <dgm:pt modelId="{32A011A6-DAC6-DC4E-A282-BE15EFD80E87}" type="pres">
      <dgm:prSet presAssocID="{0B865B2D-2561-354D-99DE-9F1A0B71CD07}" presName="txTwo" presStyleLbl="node2" presStyleIdx="0" presStyleCnt="1">
        <dgm:presLayoutVars>
          <dgm:chPref val="3"/>
        </dgm:presLayoutVars>
      </dgm:prSet>
      <dgm:spPr/>
    </dgm:pt>
    <dgm:pt modelId="{3D94BC14-04E5-EA48-9C60-995D2538405D}" type="pres">
      <dgm:prSet presAssocID="{0B865B2D-2561-354D-99DE-9F1A0B71CD07}" presName="parTransTwo" presStyleCnt="0"/>
      <dgm:spPr/>
    </dgm:pt>
    <dgm:pt modelId="{7E4D39EE-6D05-AF43-9987-9E037273C490}" type="pres">
      <dgm:prSet presAssocID="{0B865B2D-2561-354D-99DE-9F1A0B71CD07}" presName="horzTwo" presStyleCnt="0"/>
      <dgm:spPr/>
    </dgm:pt>
    <dgm:pt modelId="{49315FD2-7D7E-6A40-A878-C872D75D4713}" type="pres">
      <dgm:prSet presAssocID="{1876206D-7521-0C42-B03F-8347CDCED772}" presName="vertThree" presStyleCnt="0"/>
      <dgm:spPr/>
    </dgm:pt>
    <dgm:pt modelId="{A7E9A38C-BC8B-0349-81FF-8B8CC4A3BC4B}" type="pres">
      <dgm:prSet presAssocID="{1876206D-7521-0C42-B03F-8347CDCED772}" presName="txThree" presStyleLbl="node3" presStyleIdx="0" presStyleCnt="1">
        <dgm:presLayoutVars>
          <dgm:chPref val="3"/>
        </dgm:presLayoutVars>
      </dgm:prSet>
      <dgm:spPr/>
    </dgm:pt>
    <dgm:pt modelId="{CB282F84-1F89-2D43-854B-CB29C08E11D1}" type="pres">
      <dgm:prSet presAssocID="{1876206D-7521-0C42-B03F-8347CDCED772}" presName="parTransThree" presStyleCnt="0"/>
      <dgm:spPr/>
    </dgm:pt>
    <dgm:pt modelId="{24435FA5-BF25-F44D-BD2C-09BE7A54DE3F}" type="pres">
      <dgm:prSet presAssocID="{1876206D-7521-0C42-B03F-8347CDCED772}" presName="horzThree" presStyleCnt="0"/>
      <dgm:spPr/>
    </dgm:pt>
    <dgm:pt modelId="{EC76AB60-031A-8C43-9153-153EDD445A3E}" type="pres">
      <dgm:prSet presAssocID="{FCEF4B01-ABA9-114E-9A44-0E6A89F0FC80}" presName="vertFour" presStyleCnt="0">
        <dgm:presLayoutVars>
          <dgm:chPref val="3"/>
        </dgm:presLayoutVars>
      </dgm:prSet>
      <dgm:spPr/>
    </dgm:pt>
    <dgm:pt modelId="{EF46F1BE-306F-E940-8028-6B49406D1BA5}" type="pres">
      <dgm:prSet presAssocID="{FCEF4B01-ABA9-114E-9A44-0E6A89F0FC80}" presName="txFour" presStyleLbl="node4" presStyleIdx="0" presStyleCnt="4">
        <dgm:presLayoutVars>
          <dgm:chPref val="3"/>
        </dgm:presLayoutVars>
      </dgm:prSet>
      <dgm:spPr/>
    </dgm:pt>
    <dgm:pt modelId="{03F497D6-A6CB-9745-AF59-E972CA509B38}" type="pres">
      <dgm:prSet presAssocID="{FCEF4B01-ABA9-114E-9A44-0E6A89F0FC80}" presName="parTransFour" presStyleCnt="0"/>
      <dgm:spPr/>
    </dgm:pt>
    <dgm:pt modelId="{BB79AFAD-BD22-7240-895D-899C19076646}" type="pres">
      <dgm:prSet presAssocID="{FCEF4B01-ABA9-114E-9A44-0E6A89F0FC80}" presName="horzFour" presStyleCnt="0"/>
      <dgm:spPr/>
    </dgm:pt>
    <dgm:pt modelId="{5584679D-0DD8-AB4D-88B3-082F4DC67A2C}" type="pres">
      <dgm:prSet presAssocID="{7A650EFF-D69C-C74F-B857-C666FCC0586D}" presName="vertFour" presStyleCnt="0">
        <dgm:presLayoutVars>
          <dgm:chPref val="3"/>
        </dgm:presLayoutVars>
      </dgm:prSet>
      <dgm:spPr/>
    </dgm:pt>
    <dgm:pt modelId="{43A766AD-3153-E14C-B343-6E0DD1EB5CD7}" type="pres">
      <dgm:prSet presAssocID="{7A650EFF-D69C-C74F-B857-C666FCC0586D}" presName="txFour" presStyleLbl="node4" presStyleIdx="1" presStyleCnt="4">
        <dgm:presLayoutVars>
          <dgm:chPref val="3"/>
        </dgm:presLayoutVars>
      </dgm:prSet>
      <dgm:spPr/>
    </dgm:pt>
    <dgm:pt modelId="{68C6F85A-F860-354F-9632-740CC5763EA0}" type="pres">
      <dgm:prSet presAssocID="{7A650EFF-D69C-C74F-B857-C666FCC0586D}" presName="parTransFour" presStyleCnt="0"/>
      <dgm:spPr/>
    </dgm:pt>
    <dgm:pt modelId="{595FD822-197E-374E-9123-43DEC0A4759C}" type="pres">
      <dgm:prSet presAssocID="{7A650EFF-D69C-C74F-B857-C666FCC0586D}" presName="horzFour" presStyleCnt="0"/>
      <dgm:spPr/>
    </dgm:pt>
    <dgm:pt modelId="{DC60F941-EB57-DF40-84E7-732171627680}" type="pres">
      <dgm:prSet presAssocID="{973B286F-4D4F-0D48-97A5-F47F53AD4168}" presName="vertFour" presStyleCnt="0">
        <dgm:presLayoutVars>
          <dgm:chPref val="3"/>
        </dgm:presLayoutVars>
      </dgm:prSet>
      <dgm:spPr/>
    </dgm:pt>
    <dgm:pt modelId="{1070F1B0-7CEF-DC45-A60E-50DB1CB98613}" type="pres">
      <dgm:prSet presAssocID="{973B286F-4D4F-0D48-97A5-F47F53AD4168}" presName="txFour" presStyleLbl="node4" presStyleIdx="2" presStyleCnt="4">
        <dgm:presLayoutVars>
          <dgm:chPref val="3"/>
        </dgm:presLayoutVars>
      </dgm:prSet>
      <dgm:spPr/>
    </dgm:pt>
    <dgm:pt modelId="{1FCBCBCD-D4F7-0549-A329-92EAAE3D20A0}" type="pres">
      <dgm:prSet presAssocID="{973B286F-4D4F-0D48-97A5-F47F53AD4168}" presName="parTransFour" presStyleCnt="0"/>
      <dgm:spPr/>
    </dgm:pt>
    <dgm:pt modelId="{752D50DD-2B75-AA4A-AB74-1615C406A83A}" type="pres">
      <dgm:prSet presAssocID="{973B286F-4D4F-0D48-97A5-F47F53AD4168}" presName="horzFour" presStyleCnt="0"/>
      <dgm:spPr/>
    </dgm:pt>
    <dgm:pt modelId="{DEC56105-DD8D-A94E-A1D2-B33FA86A854D}" type="pres">
      <dgm:prSet presAssocID="{0EA84483-7B78-CF4D-8DD2-24079EE5FAA1}" presName="vertFour" presStyleCnt="0">
        <dgm:presLayoutVars>
          <dgm:chPref val="3"/>
        </dgm:presLayoutVars>
      </dgm:prSet>
      <dgm:spPr/>
    </dgm:pt>
    <dgm:pt modelId="{FF487701-330D-1846-9883-6CE97EA2EB13}" type="pres">
      <dgm:prSet presAssocID="{0EA84483-7B78-CF4D-8DD2-24079EE5FAA1}" presName="txFour" presStyleLbl="node4" presStyleIdx="3" presStyleCnt="4">
        <dgm:presLayoutVars>
          <dgm:chPref val="3"/>
        </dgm:presLayoutVars>
      </dgm:prSet>
      <dgm:spPr/>
    </dgm:pt>
    <dgm:pt modelId="{43F2B6D0-35F2-3A49-A9FA-B91F0FE51A54}" type="pres">
      <dgm:prSet presAssocID="{0EA84483-7B78-CF4D-8DD2-24079EE5FAA1}" presName="horzFour" presStyleCnt="0"/>
      <dgm:spPr/>
    </dgm:pt>
  </dgm:ptLst>
  <dgm:cxnLst>
    <dgm:cxn modelId="{37985F06-A708-6B48-B5CC-2F1C0FF4443F}" type="presOf" srcId="{0EA84483-7B78-CF4D-8DD2-24079EE5FAA1}" destId="{FF487701-330D-1846-9883-6CE97EA2EB13}" srcOrd="0" destOrd="0" presId="urn:microsoft.com/office/officeart/2005/8/layout/hierarchy4"/>
    <dgm:cxn modelId="{B4F5890E-2D64-4649-962F-64B641BFA752}" srcId="{D03CAFF4-00C5-8540-B0D4-04AA558F40BD}" destId="{4E9E3D2F-B813-724D-A5F8-CB3858763D34}" srcOrd="0" destOrd="0" parTransId="{C74E3C9A-6A2C-5049-A919-325618752594}" sibTransId="{057B881A-6979-2D42-B930-D7E197206DEF}"/>
    <dgm:cxn modelId="{D6EE6E13-1121-FD46-B959-32184003B8D4}" type="presOf" srcId="{FCEF4B01-ABA9-114E-9A44-0E6A89F0FC80}" destId="{EF46F1BE-306F-E940-8028-6B49406D1BA5}" srcOrd="0" destOrd="0" presId="urn:microsoft.com/office/officeart/2005/8/layout/hierarchy4"/>
    <dgm:cxn modelId="{DDC73619-964A-D34E-89B5-08391A289D65}" type="presOf" srcId="{1876206D-7521-0C42-B03F-8347CDCED772}" destId="{A7E9A38C-BC8B-0349-81FF-8B8CC4A3BC4B}" srcOrd="0" destOrd="0" presId="urn:microsoft.com/office/officeart/2005/8/layout/hierarchy4"/>
    <dgm:cxn modelId="{0CCAF529-B542-1449-99E4-589738FF9289}" type="presOf" srcId="{D03CAFF4-00C5-8540-B0D4-04AA558F40BD}" destId="{5C1BBD6B-3068-154A-838D-BE4EDE18B25B}" srcOrd="0" destOrd="0" presId="urn:microsoft.com/office/officeart/2005/8/layout/hierarchy4"/>
    <dgm:cxn modelId="{43ACBD42-41A1-AF43-8385-183EFC259B23}" srcId="{4E9E3D2F-B813-724D-A5F8-CB3858763D34}" destId="{0B865B2D-2561-354D-99DE-9F1A0B71CD07}" srcOrd="0" destOrd="0" parTransId="{6A22DB2B-E132-7A4B-960E-2D4C09175C65}" sibTransId="{150AE56D-DED5-664A-865F-2797A7413327}"/>
    <dgm:cxn modelId="{E1A65B4A-BE39-A84E-90CC-89814013FBF1}" type="presOf" srcId="{7A650EFF-D69C-C74F-B857-C666FCC0586D}" destId="{43A766AD-3153-E14C-B343-6E0DD1EB5CD7}" srcOrd="0" destOrd="0" presId="urn:microsoft.com/office/officeart/2005/8/layout/hierarchy4"/>
    <dgm:cxn modelId="{68D3B44B-621E-594D-AE9E-997CF2000CE6}" type="presOf" srcId="{0B865B2D-2561-354D-99DE-9F1A0B71CD07}" destId="{32A011A6-DAC6-DC4E-A282-BE15EFD80E87}" srcOrd="0" destOrd="0" presId="urn:microsoft.com/office/officeart/2005/8/layout/hierarchy4"/>
    <dgm:cxn modelId="{E75A1C4E-6F97-5E4C-99D8-81DD24D506B2}" srcId="{7A650EFF-D69C-C74F-B857-C666FCC0586D}" destId="{973B286F-4D4F-0D48-97A5-F47F53AD4168}" srcOrd="0" destOrd="0" parTransId="{6886B0BD-E007-F649-BA8E-AE86D9D5179F}" sibTransId="{458D2A95-CD2E-E34A-9134-AEF4BB92D3B1}"/>
    <dgm:cxn modelId="{2D5A494F-9AFF-5A49-AF49-AE803314190A}" srcId="{FCEF4B01-ABA9-114E-9A44-0E6A89F0FC80}" destId="{7A650EFF-D69C-C74F-B857-C666FCC0586D}" srcOrd="0" destOrd="0" parTransId="{0E07E2EA-7FB5-FF47-A453-0F7AA5565E20}" sibTransId="{3C5B1931-5B6E-4D40-8E6B-6F31FE8B42F0}"/>
    <dgm:cxn modelId="{36F76D70-5169-164D-AB00-C23FBF0351D5}" srcId="{1876206D-7521-0C42-B03F-8347CDCED772}" destId="{FCEF4B01-ABA9-114E-9A44-0E6A89F0FC80}" srcOrd="0" destOrd="0" parTransId="{1799DD6F-F998-2447-B4F3-211C48D9B915}" sibTransId="{B3C13B73-875F-FE44-98A4-7BD80ABEBC1E}"/>
    <dgm:cxn modelId="{46BEBB72-372A-6B43-ADD9-AC98B0B1B65B}" type="presOf" srcId="{973B286F-4D4F-0D48-97A5-F47F53AD4168}" destId="{1070F1B0-7CEF-DC45-A60E-50DB1CB98613}" srcOrd="0" destOrd="0" presId="urn:microsoft.com/office/officeart/2005/8/layout/hierarchy4"/>
    <dgm:cxn modelId="{D9547497-518D-3949-B5D3-86DE6AE905BD}" type="presOf" srcId="{4E9E3D2F-B813-724D-A5F8-CB3858763D34}" destId="{F9BF0153-5D68-3E42-98D9-21A29D28425C}" srcOrd="0" destOrd="0" presId="urn:microsoft.com/office/officeart/2005/8/layout/hierarchy4"/>
    <dgm:cxn modelId="{17D6EBC4-A892-1A4C-B2EF-A8FB5D3402D8}" srcId="{0B865B2D-2561-354D-99DE-9F1A0B71CD07}" destId="{1876206D-7521-0C42-B03F-8347CDCED772}" srcOrd="0" destOrd="0" parTransId="{CDCB6705-85D5-C84B-9606-FA93DBC0E910}" sibTransId="{97FE574E-28A4-FC49-BBCC-12094933B2B6}"/>
    <dgm:cxn modelId="{BD1515F7-637F-014F-822F-3BA9729912A7}" srcId="{973B286F-4D4F-0D48-97A5-F47F53AD4168}" destId="{0EA84483-7B78-CF4D-8DD2-24079EE5FAA1}" srcOrd="0" destOrd="0" parTransId="{BAE3C640-C974-644B-9299-EC5CAEB9F901}" sibTransId="{08450543-AEDF-FB4D-A7DE-A9F64773AF60}"/>
    <dgm:cxn modelId="{67014C07-D077-E646-8CAD-12CAB9C6E9E7}" type="presParOf" srcId="{5C1BBD6B-3068-154A-838D-BE4EDE18B25B}" destId="{F9529006-7829-B94F-ABD5-655DE3A68D66}" srcOrd="0" destOrd="0" presId="urn:microsoft.com/office/officeart/2005/8/layout/hierarchy4"/>
    <dgm:cxn modelId="{85F928EA-4CF6-5549-997B-9588404F6915}" type="presParOf" srcId="{F9529006-7829-B94F-ABD5-655DE3A68D66}" destId="{F9BF0153-5D68-3E42-98D9-21A29D28425C}" srcOrd="0" destOrd="0" presId="urn:microsoft.com/office/officeart/2005/8/layout/hierarchy4"/>
    <dgm:cxn modelId="{B6CE062B-0B59-A74D-A742-7D74DB2D8ED8}" type="presParOf" srcId="{F9529006-7829-B94F-ABD5-655DE3A68D66}" destId="{2BB44261-1FC7-C54C-98BA-21C4F3996218}" srcOrd="1" destOrd="0" presId="urn:microsoft.com/office/officeart/2005/8/layout/hierarchy4"/>
    <dgm:cxn modelId="{EF36F618-545B-4A4C-8964-50FA0FE7EEED}" type="presParOf" srcId="{F9529006-7829-B94F-ABD5-655DE3A68D66}" destId="{76DF639D-1687-5649-88B8-E256B5EF22CE}" srcOrd="2" destOrd="0" presId="urn:microsoft.com/office/officeart/2005/8/layout/hierarchy4"/>
    <dgm:cxn modelId="{7BF55422-6D14-4B4F-A4D2-755FBBFD0A3D}" type="presParOf" srcId="{76DF639D-1687-5649-88B8-E256B5EF22CE}" destId="{C99601DA-202D-4643-8269-EDA6BAC94EB5}" srcOrd="0" destOrd="0" presId="urn:microsoft.com/office/officeart/2005/8/layout/hierarchy4"/>
    <dgm:cxn modelId="{E6FE1B40-3F70-3C43-85B4-264ECFE6965C}" type="presParOf" srcId="{C99601DA-202D-4643-8269-EDA6BAC94EB5}" destId="{32A011A6-DAC6-DC4E-A282-BE15EFD80E87}" srcOrd="0" destOrd="0" presId="urn:microsoft.com/office/officeart/2005/8/layout/hierarchy4"/>
    <dgm:cxn modelId="{158E41CB-A11A-2048-AF6D-F569CB9CBB2E}" type="presParOf" srcId="{C99601DA-202D-4643-8269-EDA6BAC94EB5}" destId="{3D94BC14-04E5-EA48-9C60-995D2538405D}" srcOrd="1" destOrd="0" presId="urn:microsoft.com/office/officeart/2005/8/layout/hierarchy4"/>
    <dgm:cxn modelId="{23C9A6F8-0A8B-CE4E-9B26-06494F27B489}" type="presParOf" srcId="{C99601DA-202D-4643-8269-EDA6BAC94EB5}" destId="{7E4D39EE-6D05-AF43-9987-9E037273C490}" srcOrd="2" destOrd="0" presId="urn:microsoft.com/office/officeart/2005/8/layout/hierarchy4"/>
    <dgm:cxn modelId="{D287CEDE-E69B-7946-BFDD-E7F736FE93DF}" type="presParOf" srcId="{7E4D39EE-6D05-AF43-9987-9E037273C490}" destId="{49315FD2-7D7E-6A40-A878-C872D75D4713}" srcOrd="0" destOrd="0" presId="urn:microsoft.com/office/officeart/2005/8/layout/hierarchy4"/>
    <dgm:cxn modelId="{3E4BD977-7210-F94C-98A2-4A75CADAF3A6}" type="presParOf" srcId="{49315FD2-7D7E-6A40-A878-C872D75D4713}" destId="{A7E9A38C-BC8B-0349-81FF-8B8CC4A3BC4B}" srcOrd="0" destOrd="0" presId="urn:microsoft.com/office/officeart/2005/8/layout/hierarchy4"/>
    <dgm:cxn modelId="{BF1D0E3A-189B-2947-87D4-DFD4921E0CD5}" type="presParOf" srcId="{49315FD2-7D7E-6A40-A878-C872D75D4713}" destId="{CB282F84-1F89-2D43-854B-CB29C08E11D1}" srcOrd="1" destOrd="0" presId="urn:microsoft.com/office/officeart/2005/8/layout/hierarchy4"/>
    <dgm:cxn modelId="{94C9034D-9A9F-9044-BADC-E0E26A0BF012}" type="presParOf" srcId="{49315FD2-7D7E-6A40-A878-C872D75D4713}" destId="{24435FA5-BF25-F44D-BD2C-09BE7A54DE3F}" srcOrd="2" destOrd="0" presId="urn:microsoft.com/office/officeart/2005/8/layout/hierarchy4"/>
    <dgm:cxn modelId="{39416050-9608-6E41-AB25-ABD4D73365FE}" type="presParOf" srcId="{24435FA5-BF25-F44D-BD2C-09BE7A54DE3F}" destId="{EC76AB60-031A-8C43-9153-153EDD445A3E}" srcOrd="0" destOrd="0" presId="urn:microsoft.com/office/officeart/2005/8/layout/hierarchy4"/>
    <dgm:cxn modelId="{B3A7F78B-5DEE-E845-AE2F-1D6B1AF2A974}" type="presParOf" srcId="{EC76AB60-031A-8C43-9153-153EDD445A3E}" destId="{EF46F1BE-306F-E940-8028-6B49406D1BA5}" srcOrd="0" destOrd="0" presId="urn:microsoft.com/office/officeart/2005/8/layout/hierarchy4"/>
    <dgm:cxn modelId="{147BEFE8-FC9F-A649-BA84-D18E902AD345}" type="presParOf" srcId="{EC76AB60-031A-8C43-9153-153EDD445A3E}" destId="{03F497D6-A6CB-9745-AF59-E972CA509B38}" srcOrd="1" destOrd="0" presId="urn:microsoft.com/office/officeart/2005/8/layout/hierarchy4"/>
    <dgm:cxn modelId="{B1F2798C-747A-4A41-9F68-AEBCDC3B5666}" type="presParOf" srcId="{EC76AB60-031A-8C43-9153-153EDD445A3E}" destId="{BB79AFAD-BD22-7240-895D-899C19076646}" srcOrd="2" destOrd="0" presId="urn:microsoft.com/office/officeart/2005/8/layout/hierarchy4"/>
    <dgm:cxn modelId="{542726DA-02F0-5943-80B3-2435C1EC0556}" type="presParOf" srcId="{BB79AFAD-BD22-7240-895D-899C19076646}" destId="{5584679D-0DD8-AB4D-88B3-082F4DC67A2C}" srcOrd="0" destOrd="0" presId="urn:microsoft.com/office/officeart/2005/8/layout/hierarchy4"/>
    <dgm:cxn modelId="{75599C56-914B-4147-8BBE-C1C44790C1A6}" type="presParOf" srcId="{5584679D-0DD8-AB4D-88B3-082F4DC67A2C}" destId="{43A766AD-3153-E14C-B343-6E0DD1EB5CD7}" srcOrd="0" destOrd="0" presId="urn:microsoft.com/office/officeart/2005/8/layout/hierarchy4"/>
    <dgm:cxn modelId="{CA585F46-85CC-A543-870D-5152D77AD445}" type="presParOf" srcId="{5584679D-0DD8-AB4D-88B3-082F4DC67A2C}" destId="{68C6F85A-F860-354F-9632-740CC5763EA0}" srcOrd="1" destOrd="0" presId="urn:microsoft.com/office/officeart/2005/8/layout/hierarchy4"/>
    <dgm:cxn modelId="{89728BF6-E907-714F-B6BE-D464809A4FD8}" type="presParOf" srcId="{5584679D-0DD8-AB4D-88B3-082F4DC67A2C}" destId="{595FD822-197E-374E-9123-43DEC0A4759C}" srcOrd="2" destOrd="0" presId="urn:microsoft.com/office/officeart/2005/8/layout/hierarchy4"/>
    <dgm:cxn modelId="{70EF40BD-97BC-D947-8C78-D86374A96CF7}" type="presParOf" srcId="{595FD822-197E-374E-9123-43DEC0A4759C}" destId="{DC60F941-EB57-DF40-84E7-732171627680}" srcOrd="0" destOrd="0" presId="urn:microsoft.com/office/officeart/2005/8/layout/hierarchy4"/>
    <dgm:cxn modelId="{54403086-2C24-BF4C-B7F5-3FED4AD63906}" type="presParOf" srcId="{DC60F941-EB57-DF40-84E7-732171627680}" destId="{1070F1B0-7CEF-DC45-A60E-50DB1CB98613}" srcOrd="0" destOrd="0" presId="urn:microsoft.com/office/officeart/2005/8/layout/hierarchy4"/>
    <dgm:cxn modelId="{94ECAA88-82B7-6847-A14A-C3B8B1982520}" type="presParOf" srcId="{DC60F941-EB57-DF40-84E7-732171627680}" destId="{1FCBCBCD-D4F7-0549-A329-92EAAE3D20A0}" srcOrd="1" destOrd="0" presId="urn:microsoft.com/office/officeart/2005/8/layout/hierarchy4"/>
    <dgm:cxn modelId="{01D225CC-46BF-D844-A9E4-79029578604F}" type="presParOf" srcId="{DC60F941-EB57-DF40-84E7-732171627680}" destId="{752D50DD-2B75-AA4A-AB74-1615C406A83A}" srcOrd="2" destOrd="0" presId="urn:microsoft.com/office/officeart/2005/8/layout/hierarchy4"/>
    <dgm:cxn modelId="{D5F397A7-E0C3-2B4D-9AEE-3F51B6F2BB29}" type="presParOf" srcId="{752D50DD-2B75-AA4A-AB74-1615C406A83A}" destId="{DEC56105-DD8D-A94E-A1D2-B33FA86A854D}" srcOrd="0" destOrd="0" presId="urn:microsoft.com/office/officeart/2005/8/layout/hierarchy4"/>
    <dgm:cxn modelId="{6452FD31-5012-C646-A7B6-331E2E39AC94}" type="presParOf" srcId="{DEC56105-DD8D-A94E-A1D2-B33FA86A854D}" destId="{FF487701-330D-1846-9883-6CE97EA2EB13}" srcOrd="0" destOrd="0" presId="urn:microsoft.com/office/officeart/2005/8/layout/hierarchy4"/>
    <dgm:cxn modelId="{3ABD506D-0CDD-A544-9BFB-40D777DE9C43}" type="presParOf" srcId="{DEC56105-DD8D-A94E-A1D2-B33FA86A854D}" destId="{43F2B6D0-35F2-3A49-A9FA-B91F0FE51A5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、大家使用的开发方法</a:t>
          </a:r>
          <a:endParaRPr 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的特点、要求和原则</a:t>
          </a:r>
          <a:endParaRPr lang="en-US" altLang="zh-CN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3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架构</a:t>
          </a:r>
          <a:endParaRPr lang="en-US" altLang="zh-CN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 custT="1"/>
      <dgm:spPr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4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、页面架构</a:t>
          </a: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MVC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MVP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MVVM</a:t>
          </a:r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5</a:t>
          </a:r>
          <a:r>
            <a:rPr lang="zh-CN" altLang="en-US" dirty="0">
              <a:solidFill>
                <a:srgbClr val="8ACD3A"/>
              </a:solidFill>
            </a:rPr>
            <a:t>、架构实战</a:t>
          </a:r>
          <a:endParaRPr lang="en-US" dirty="0">
            <a:solidFill>
              <a:srgbClr val="8ACD3A"/>
            </a:solidFill>
          </a:endParaRPr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>
        <a:xfrm>
          <a:off x="0" y="51324"/>
          <a:ext cx="7315200" cy="526500"/>
        </a:xfrm>
        <a:prstGeom prst="roundRect">
          <a:avLst/>
        </a:prstGeom>
      </dgm:spPr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>
        <a:xfrm>
          <a:off x="0" y="635425"/>
          <a:ext cx="7315200" cy="526500"/>
        </a:xfrm>
        <a:prstGeom prst="roundRect">
          <a:avLst/>
        </a:prstGeom>
      </dgm:spPr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>
        <a:xfrm>
          <a:off x="0" y="1219525"/>
          <a:ext cx="7315200" cy="526500"/>
        </a:xfrm>
        <a:prstGeom prst="roundRect">
          <a:avLst/>
        </a:prstGeom>
      </dgm:spPr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>
        <dgm:presLayoutVars>
          <dgm:chMax val="0"/>
          <dgm:bulletEnabled val="1"/>
        </dgm:presLayoutVars>
      </dgm:prSet>
      <dgm:spPr>
        <a:xfrm>
          <a:off x="0" y="1803625"/>
          <a:ext cx="7315200" cy="526500"/>
        </a:xfrm>
        <a:prstGeom prst="roundRect">
          <a:avLst/>
        </a:prstGeom>
      </dgm:spPr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2971825"/>
          <a:ext cx="7315200" cy="526500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2DF006-B335-7747-864E-FE31A78D7F17}" type="doc">
      <dgm:prSet loTypeId="urn:microsoft.com/office/officeart/2005/8/layout/radial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C239E9A4-2279-3542-9F1C-C522FD7BE233}">
      <dgm:prSet phldrT="[文本]"/>
      <dgm:spPr/>
      <dgm:t>
        <a:bodyPr/>
        <a:lstStyle/>
        <a:p>
          <a:r>
            <a:rPr lang="en-US" altLang="zh-CN" dirty="0"/>
            <a:t>M+V</a:t>
          </a:r>
          <a:endParaRPr lang="zh-CN" altLang="en-US" dirty="0"/>
        </a:p>
      </dgm:t>
    </dgm:pt>
    <dgm:pt modelId="{7022BA4C-57B9-D645-A1BF-A9829B582301}" type="parTrans" cxnId="{385D9B11-EBF4-4B40-B666-7D1BF4791E3B}">
      <dgm:prSet/>
      <dgm:spPr/>
      <dgm:t>
        <a:bodyPr/>
        <a:lstStyle/>
        <a:p>
          <a:endParaRPr lang="zh-CN" altLang="en-US"/>
        </a:p>
      </dgm:t>
    </dgm:pt>
    <dgm:pt modelId="{2414E405-B882-3548-808E-E52201B9B771}" type="sibTrans" cxnId="{385D9B11-EBF4-4B40-B666-7D1BF4791E3B}">
      <dgm:prSet/>
      <dgm:spPr/>
      <dgm:t>
        <a:bodyPr/>
        <a:lstStyle/>
        <a:p>
          <a:endParaRPr lang="zh-CN" altLang="en-US"/>
        </a:p>
      </dgm:t>
    </dgm:pt>
    <dgm:pt modelId="{6D25A172-22EC-4A4B-B5E5-935470DE1F46}">
      <dgm:prSet phldrT="[文本]"/>
      <dgm:spPr/>
      <dgm:t>
        <a:bodyPr/>
        <a:lstStyle/>
        <a:p>
          <a:r>
            <a:rPr lang="en-US" altLang="zh-CN" dirty="0"/>
            <a:t>C</a:t>
          </a:r>
          <a:endParaRPr lang="zh-CN" altLang="en-US" dirty="0"/>
        </a:p>
      </dgm:t>
    </dgm:pt>
    <dgm:pt modelId="{FD64BC4D-2820-8A4C-B256-1B50E6EB5888}" type="parTrans" cxnId="{78C5583C-7A75-3B44-98BE-41684785638F}">
      <dgm:prSet/>
      <dgm:spPr/>
      <dgm:t>
        <a:bodyPr/>
        <a:lstStyle/>
        <a:p>
          <a:endParaRPr lang="zh-CN" altLang="en-US"/>
        </a:p>
      </dgm:t>
    </dgm:pt>
    <dgm:pt modelId="{C84891F7-AD74-E641-9A17-04D2BE68BBEB}" type="sibTrans" cxnId="{78C5583C-7A75-3B44-98BE-41684785638F}">
      <dgm:prSet/>
      <dgm:spPr/>
      <dgm:t>
        <a:bodyPr/>
        <a:lstStyle/>
        <a:p>
          <a:endParaRPr lang="zh-CN" altLang="en-US"/>
        </a:p>
      </dgm:t>
    </dgm:pt>
    <dgm:pt modelId="{04B5F07D-CC47-E648-9E3A-8F1EF2D72269}">
      <dgm:prSet phldrT="[文本]"/>
      <dgm:spPr/>
      <dgm:t>
        <a:bodyPr/>
        <a:lstStyle/>
        <a:p>
          <a:r>
            <a:rPr lang="en-US" altLang="zh-CN" dirty="0"/>
            <a:t>VM</a:t>
          </a:r>
          <a:endParaRPr lang="zh-CN" altLang="en-US" dirty="0"/>
        </a:p>
      </dgm:t>
    </dgm:pt>
    <dgm:pt modelId="{F1D1B777-E6DD-6A48-B6CF-F9879821EBFB}" type="parTrans" cxnId="{9BD60326-F0DE-5D42-8074-055F41E9981C}">
      <dgm:prSet/>
      <dgm:spPr/>
      <dgm:t>
        <a:bodyPr/>
        <a:lstStyle/>
        <a:p>
          <a:endParaRPr lang="zh-CN" altLang="en-US"/>
        </a:p>
      </dgm:t>
    </dgm:pt>
    <dgm:pt modelId="{FFE4B80E-C623-914D-A1C1-D2708B14F346}" type="sibTrans" cxnId="{9BD60326-F0DE-5D42-8074-055F41E9981C}">
      <dgm:prSet/>
      <dgm:spPr/>
      <dgm:t>
        <a:bodyPr/>
        <a:lstStyle/>
        <a:p>
          <a:endParaRPr lang="zh-CN" altLang="en-US"/>
        </a:p>
      </dgm:t>
    </dgm:pt>
    <dgm:pt modelId="{849078E6-72F3-8F45-9FB2-61919020A64E}">
      <dgm:prSet phldrT="[文本]"/>
      <dgm:spPr/>
      <dgm:t>
        <a:bodyPr/>
        <a:lstStyle/>
        <a:p>
          <a:r>
            <a:rPr lang="en-US" altLang="zh-CN" dirty="0"/>
            <a:t>P</a:t>
          </a:r>
          <a:endParaRPr lang="zh-CN" altLang="en-US" dirty="0"/>
        </a:p>
      </dgm:t>
    </dgm:pt>
    <dgm:pt modelId="{89340CA2-27BD-344D-A08A-E0FA52752395}" type="parTrans" cxnId="{C97BF164-676D-404E-92A0-C38B4EA06E4F}">
      <dgm:prSet/>
      <dgm:spPr/>
      <dgm:t>
        <a:bodyPr/>
        <a:lstStyle/>
        <a:p>
          <a:endParaRPr lang="zh-CN" altLang="en-US"/>
        </a:p>
      </dgm:t>
    </dgm:pt>
    <dgm:pt modelId="{82897EC7-10FA-A643-8B87-75CA6F04EB7B}" type="sibTrans" cxnId="{C97BF164-676D-404E-92A0-C38B4EA06E4F}">
      <dgm:prSet/>
      <dgm:spPr/>
      <dgm:t>
        <a:bodyPr/>
        <a:lstStyle/>
        <a:p>
          <a:endParaRPr lang="zh-CN" altLang="en-US"/>
        </a:p>
      </dgm:t>
    </dgm:pt>
    <dgm:pt modelId="{8E52F34B-5088-4D4B-A451-36B8A9566A59}" type="pres">
      <dgm:prSet presAssocID="{A72DF006-B335-7747-864E-FE31A78D7F1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F081A7D-8F7C-214F-9049-18C3D10355C8}" type="pres">
      <dgm:prSet presAssocID="{C239E9A4-2279-3542-9F1C-C522FD7BE233}" presName="centerShape" presStyleLbl="node0" presStyleIdx="0" presStyleCnt="1"/>
      <dgm:spPr/>
    </dgm:pt>
    <dgm:pt modelId="{94CEFE64-4175-8946-8753-79BE6231D658}" type="pres">
      <dgm:prSet presAssocID="{FD64BC4D-2820-8A4C-B256-1B50E6EB5888}" presName="Name9" presStyleLbl="parChTrans1D2" presStyleIdx="0" presStyleCnt="3"/>
      <dgm:spPr/>
    </dgm:pt>
    <dgm:pt modelId="{A6E28A0E-4094-EA4B-81A0-4B8A9F61C645}" type="pres">
      <dgm:prSet presAssocID="{FD64BC4D-2820-8A4C-B256-1B50E6EB5888}" presName="connTx" presStyleLbl="parChTrans1D2" presStyleIdx="0" presStyleCnt="3"/>
      <dgm:spPr/>
    </dgm:pt>
    <dgm:pt modelId="{1C5B84BC-5C0C-7C46-86EF-FF33078C0A1A}" type="pres">
      <dgm:prSet presAssocID="{6D25A172-22EC-4A4B-B5E5-935470DE1F46}" presName="node" presStyleLbl="node1" presStyleIdx="0" presStyleCnt="3">
        <dgm:presLayoutVars>
          <dgm:bulletEnabled val="1"/>
        </dgm:presLayoutVars>
      </dgm:prSet>
      <dgm:spPr/>
    </dgm:pt>
    <dgm:pt modelId="{8D6816EC-95F3-B54A-A6C3-88DED77EC8C6}" type="pres">
      <dgm:prSet presAssocID="{F1D1B777-E6DD-6A48-B6CF-F9879821EBFB}" presName="Name9" presStyleLbl="parChTrans1D2" presStyleIdx="1" presStyleCnt="3"/>
      <dgm:spPr/>
    </dgm:pt>
    <dgm:pt modelId="{E79FA3E9-AC1C-1F4E-80C6-0F9C0414E043}" type="pres">
      <dgm:prSet presAssocID="{F1D1B777-E6DD-6A48-B6CF-F9879821EBFB}" presName="connTx" presStyleLbl="parChTrans1D2" presStyleIdx="1" presStyleCnt="3"/>
      <dgm:spPr/>
    </dgm:pt>
    <dgm:pt modelId="{65EE9F3F-0A44-9E4F-B7D5-070A759D10EE}" type="pres">
      <dgm:prSet presAssocID="{04B5F07D-CC47-E648-9E3A-8F1EF2D72269}" presName="node" presStyleLbl="node1" presStyleIdx="1" presStyleCnt="3">
        <dgm:presLayoutVars>
          <dgm:bulletEnabled val="1"/>
        </dgm:presLayoutVars>
      </dgm:prSet>
      <dgm:spPr/>
    </dgm:pt>
    <dgm:pt modelId="{8852FA4C-B11C-D447-A0F9-3A43CFF5BDD3}" type="pres">
      <dgm:prSet presAssocID="{89340CA2-27BD-344D-A08A-E0FA52752395}" presName="Name9" presStyleLbl="parChTrans1D2" presStyleIdx="2" presStyleCnt="3"/>
      <dgm:spPr/>
    </dgm:pt>
    <dgm:pt modelId="{0B3D9DA4-00B5-2641-8477-57D61D66D8FB}" type="pres">
      <dgm:prSet presAssocID="{89340CA2-27BD-344D-A08A-E0FA52752395}" presName="connTx" presStyleLbl="parChTrans1D2" presStyleIdx="2" presStyleCnt="3"/>
      <dgm:spPr/>
    </dgm:pt>
    <dgm:pt modelId="{9E0EB5C1-4569-A24B-B35F-48007E425C22}" type="pres">
      <dgm:prSet presAssocID="{849078E6-72F3-8F45-9FB2-61919020A64E}" presName="node" presStyleLbl="node1" presStyleIdx="2" presStyleCnt="3">
        <dgm:presLayoutVars>
          <dgm:bulletEnabled val="1"/>
        </dgm:presLayoutVars>
      </dgm:prSet>
      <dgm:spPr/>
    </dgm:pt>
  </dgm:ptLst>
  <dgm:cxnLst>
    <dgm:cxn modelId="{A7031103-B808-5D4F-8D25-24354903E779}" type="presOf" srcId="{849078E6-72F3-8F45-9FB2-61919020A64E}" destId="{9E0EB5C1-4569-A24B-B35F-48007E425C22}" srcOrd="0" destOrd="0" presId="urn:microsoft.com/office/officeart/2005/8/layout/radial1"/>
    <dgm:cxn modelId="{385D9B11-EBF4-4B40-B666-7D1BF4791E3B}" srcId="{A72DF006-B335-7747-864E-FE31A78D7F17}" destId="{C239E9A4-2279-3542-9F1C-C522FD7BE233}" srcOrd="0" destOrd="0" parTransId="{7022BA4C-57B9-D645-A1BF-A9829B582301}" sibTransId="{2414E405-B882-3548-808E-E52201B9B771}"/>
    <dgm:cxn modelId="{9BD60326-F0DE-5D42-8074-055F41E9981C}" srcId="{C239E9A4-2279-3542-9F1C-C522FD7BE233}" destId="{04B5F07D-CC47-E648-9E3A-8F1EF2D72269}" srcOrd="1" destOrd="0" parTransId="{F1D1B777-E6DD-6A48-B6CF-F9879821EBFB}" sibTransId="{FFE4B80E-C623-914D-A1C1-D2708B14F346}"/>
    <dgm:cxn modelId="{F9AA6D2D-A3D7-3141-B2BF-E9254118E052}" type="presOf" srcId="{89340CA2-27BD-344D-A08A-E0FA52752395}" destId="{8852FA4C-B11C-D447-A0F9-3A43CFF5BDD3}" srcOrd="0" destOrd="0" presId="urn:microsoft.com/office/officeart/2005/8/layout/radial1"/>
    <dgm:cxn modelId="{A1C8B538-4B38-4343-9237-91B3DF66ACA2}" type="presOf" srcId="{C239E9A4-2279-3542-9F1C-C522FD7BE233}" destId="{7F081A7D-8F7C-214F-9049-18C3D10355C8}" srcOrd="0" destOrd="0" presId="urn:microsoft.com/office/officeart/2005/8/layout/radial1"/>
    <dgm:cxn modelId="{78C5583C-7A75-3B44-98BE-41684785638F}" srcId="{C239E9A4-2279-3542-9F1C-C522FD7BE233}" destId="{6D25A172-22EC-4A4B-B5E5-935470DE1F46}" srcOrd="0" destOrd="0" parTransId="{FD64BC4D-2820-8A4C-B256-1B50E6EB5888}" sibTransId="{C84891F7-AD74-E641-9A17-04D2BE68BBEB}"/>
    <dgm:cxn modelId="{6B912643-C66C-004D-969A-F6342A8A2A3D}" type="presOf" srcId="{FD64BC4D-2820-8A4C-B256-1B50E6EB5888}" destId="{A6E28A0E-4094-EA4B-81A0-4B8A9F61C645}" srcOrd="1" destOrd="0" presId="urn:microsoft.com/office/officeart/2005/8/layout/radial1"/>
    <dgm:cxn modelId="{C97BF164-676D-404E-92A0-C38B4EA06E4F}" srcId="{C239E9A4-2279-3542-9F1C-C522FD7BE233}" destId="{849078E6-72F3-8F45-9FB2-61919020A64E}" srcOrd="2" destOrd="0" parTransId="{89340CA2-27BD-344D-A08A-E0FA52752395}" sibTransId="{82897EC7-10FA-A643-8B87-75CA6F04EB7B}"/>
    <dgm:cxn modelId="{E386966A-B62A-FD40-B344-5ADA6EA41807}" type="presOf" srcId="{6D25A172-22EC-4A4B-B5E5-935470DE1F46}" destId="{1C5B84BC-5C0C-7C46-86EF-FF33078C0A1A}" srcOrd="0" destOrd="0" presId="urn:microsoft.com/office/officeart/2005/8/layout/radial1"/>
    <dgm:cxn modelId="{975A3498-A266-7644-887D-8D1680117BCF}" type="presOf" srcId="{89340CA2-27BD-344D-A08A-E0FA52752395}" destId="{0B3D9DA4-00B5-2641-8477-57D61D66D8FB}" srcOrd="1" destOrd="0" presId="urn:microsoft.com/office/officeart/2005/8/layout/radial1"/>
    <dgm:cxn modelId="{DC969CAD-9E95-1C45-A21E-4F79A0EC4316}" type="presOf" srcId="{A72DF006-B335-7747-864E-FE31A78D7F17}" destId="{8E52F34B-5088-4D4B-A451-36B8A9566A59}" srcOrd="0" destOrd="0" presId="urn:microsoft.com/office/officeart/2005/8/layout/radial1"/>
    <dgm:cxn modelId="{035665B2-00A8-924F-A04C-1073221B9EB9}" type="presOf" srcId="{F1D1B777-E6DD-6A48-B6CF-F9879821EBFB}" destId="{8D6816EC-95F3-B54A-A6C3-88DED77EC8C6}" srcOrd="0" destOrd="0" presId="urn:microsoft.com/office/officeart/2005/8/layout/radial1"/>
    <dgm:cxn modelId="{6D2A85B8-4ECF-5F41-BB31-A3A051842663}" type="presOf" srcId="{F1D1B777-E6DD-6A48-B6CF-F9879821EBFB}" destId="{E79FA3E9-AC1C-1F4E-80C6-0F9C0414E043}" srcOrd="1" destOrd="0" presId="urn:microsoft.com/office/officeart/2005/8/layout/radial1"/>
    <dgm:cxn modelId="{578EF4C6-0A82-7E45-A277-41F0C1B72514}" type="presOf" srcId="{04B5F07D-CC47-E648-9E3A-8F1EF2D72269}" destId="{65EE9F3F-0A44-9E4F-B7D5-070A759D10EE}" srcOrd="0" destOrd="0" presId="urn:microsoft.com/office/officeart/2005/8/layout/radial1"/>
    <dgm:cxn modelId="{DE5C30DC-5D2C-0C43-95BB-4126BE982F4A}" type="presOf" srcId="{FD64BC4D-2820-8A4C-B256-1B50E6EB5888}" destId="{94CEFE64-4175-8946-8753-79BE6231D658}" srcOrd="0" destOrd="0" presId="urn:microsoft.com/office/officeart/2005/8/layout/radial1"/>
    <dgm:cxn modelId="{598FCB71-1AEE-5249-99CD-436699C95F17}" type="presParOf" srcId="{8E52F34B-5088-4D4B-A451-36B8A9566A59}" destId="{7F081A7D-8F7C-214F-9049-18C3D10355C8}" srcOrd="0" destOrd="0" presId="urn:microsoft.com/office/officeart/2005/8/layout/radial1"/>
    <dgm:cxn modelId="{589184E7-9960-FE40-A524-C9A05524F23A}" type="presParOf" srcId="{8E52F34B-5088-4D4B-A451-36B8A9566A59}" destId="{94CEFE64-4175-8946-8753-79BE6231D658}" srcOrd="1" destOrd="0" presId="urn:microsoft.com/office/officeart/2005/8/layout/radial1"/>
    <dgm:cxn modelId="{130BA841-DE3D-6E42-8E50-6292544692C4}" type="presParOf" srcId="{94CEFE64-4175-8946-8753-79BE6231D658}" destId="{A6E28A0E-4094-EA4B-81A0-4B8A9F61C645}" srcOrd="0" destOrd="0" presId="urn:microsoft.com/office/officeart/2005/8/layout/radial1"/>
    <dgm:cxn modelId="{7C353101-23CA-A641-97C1-7CAA9205292A}" type="presParOf" srcId="{8E52F34B-5088-4D4B-A451-36B8A9566A59}" destId="{1C5B84BC-5C0C-7C46-86EF-FF33078C0A1A}" srcOrd="2" destOrd="0" presId="urn:microsoft.com/office/officeart/2005/8/layout/radial1"/>
    <dgm:cxn modelId="{C3F07662-F45B-054C-8BC5-2285805D63BB}" type="presParOf" srcId="{8E52F34B-5088-4D4B-A451-36B8A9566A59}" destId="{8D6816EC-95F3-B54A-A6C3-88DED77EC8C6}" srcOrd="3" destOrd="0" presId="urn:microsoft.com/office/officeart/2005/8/layout/radial1"/>
    <dgm:cxn modelId="{2F087982-7C7A-164C-94CC-A52F58BA6C2B}" type="presParOf" srcId="{8D6816EC-95F3-B54A-A6C3-88DED77EC8C6}" destId="{E79FA3E9-AC1C-1F4E-80C6-0F9C0414E043}" srcOrd="0" destOrd="0" presId="urn:microsoft.com/office/officeart/2005/8/layout/radial1"/>
    <dgm:cxn modelId="{5E7FA1E7-88B6-734C-9F5E-6D99181ECE9C}" type="presParOf" srcId="{8E52F34B-5088-4D4B-A451-36B8A9566A59}" destId="{65EE9F3F-0A44-9E4F-B7D5-070A759D10EE}" srcOrd="4" destOrd="0" presId="urn:microsoft.com/office/officeart/2005/8/layout/radial1"/>
    <dgm:cxn modelId="{57CF66E4-4A1F-754D-A9FB-5EA9BEBC7E56}" type="presParOf" srcId="{8E52F34B-5088-4D4B-A451-36B8A9566A59}" destId="{8852FA4C-B11C-D447-A0F9-3A43CFF5BDD3}" srcOrd="5" destOrd="0" presId="urn:microsoft.com/office/officeart/2005/8/layout/radial1"/>
    <dgm:cxn modelId="{B8813B89-1713-8240-90F6-F87490E1DEAC}" type="presParOf" srcId="{8852FA4C-B11C-D447-A0F9-3A43CFF5BDD3}" destId="{0B3D9DA4-00B5-2641-8477-57D61D66D8FB}" srcOrd="0" destOrd="0" presId="urn:microsoft.com/office/officeart/2005/8/layout/radial1"/>
    <dgm:cxn modelId="{45724DCB-3EDD-6E40-B138-FF38CF3AABE8}" type="presParOf" srcId="{8E52F34B-5088-4D4B-A451-36B8A9566A59}" destId="{9E0EB5C1-4569-A24B-B35F-48007E425C22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、大家使用的开发方法</a:t>
          </a:r>
          <a:endParaRPr 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的特点、要求和原则</a:t>
          </a:r>
          <a:endParaRPr lang="en-US" altLang="zh-CN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3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架构</a:t>
          </a:r>
          <a:endParaRPr lang="en-US" altLang="zh-CN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4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、页面架构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MVC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MVVM</a:t>
          </a:r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 custT="1"/>
      <dgm:spPr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5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、架构实战</a:t>
          </a:r>
          <a:endParaRPr lang="en-US" sz="2000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>
        <a:xfrm>
          <a:off x="0" y="51324"/>
          <a:ext cx="7315200" cy="526500"/>
        </a:xfrm>
        <a:prstGeom prst="roundRect">
          <a:avLst/>
        </a:prstGeom>
      </dgm:spPr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>
        <a:xfrm>
          <a:off x="0" y="635425"/>
          <a:ext cx="7315200" cy="526500"/>
        </a:xfrm>
        <a:prstGeom prst="roundRect">
          <a:avLst/>
        </a:prstGeom>
      </dgm:spPr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>
        <a:xfrm>
          <a:off x="0" y="1219525"/>
          <a:ext cx="7315200" cy="526500"/>
        </a:xfrm>
        <a:prstGeom prst="roundRect">
          <a:avLst/>
        </a:prstGeom>
      </dgm:spPr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>
        <dgm:presLayoutVars>
          <dgm:chMax val="0"/>
          <dgm:bulletEnabled val="1"/>
        </dgm:presLayoutVars>
      </dgm:prSet>
      <dgm:spPr>
        <a:xfrm>
          <a:off x="0" y="1815145"/>
          <a:ext cx="7315200" cy="524160"/>
        </a:xfrm>
        <a:prstGeom prst="roundRect">
          <a:avLst/>
        </a:prstGeom>
      </dgm:spPr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>
        <a:xfrm>
          <a:off x="0" y="2387725"/>
          <a:ext cx="7315200" cy="526500"/>
        </a:xfrm>
        <a:prstGeom prst="roundRect">
          <a:avLst/>
        </a:prstGeom>
      </dgm:spPr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2971825"/>
          <a:ext cx="7315200" cy="526500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866C70E-B97B-D342-BD4F-6AC38B1BE219}" type="doc">
      <dgm:prSet loTypeId="urn:microsoft.com/office/officeart/2005/8/layout/hProcess9" loCatId="list" qsTypeId="urn:microsoft.com/office/officeart/2005/8/quickstyle/simple1" qsCatId="simple" csTypeId="urn:microsoft.com/office/officeart/2005/8/colors/colorful5" csCatId="colorful" phldr="1"/>
      <dgm:spPr/>
    </dgm:pt>
    <dgm:pt modelId="{D99D2028-9CE4-BB45-BD4D-008AD12F0786}">
      <dgm:prSet phldrT="[文本]"/>
      <dgm:spPr/>
      <dgm:t>
        <a:bodyPr/>
        <a:lstStyle/>
        <a:p>
          <a:r>
            <a:rPr lang="zh-CN" altLang="en-US" dirty="0"/>
            <a:t>分页</a:t>
          </a:r>
        </a:p>
      </dgm:t>
    </dgm:pt>
    <dgm:pt modelId="{13889F5B-6215-7048-95E9-273D9C0A1D29}" type="parTrans" cxnId="{0238716D-E357-8745-A613-71B9EA1187EB}">
      <dgm:prSet/>
      <dgm:spPr/>
      <dgm:t>
        <a:bodyPr/>
        <a:lstStyle/>
        <a:p>
          <a:endParaRPr lang="zh-CN" altLang="en-US"/>
        </a:p>
      </dgm:t>
    </dgm:pt>
    <dgm:pt modelId="{3FB8F7A9-C0CB-8B42-9EF9-5FFC4016DBFB}" type="sibTrans" cxnId="{0238716D-E357-8745-A613-71B9EA1187EB}">
      <dgm:prSet/>
      <dgm:spPr/>
      <dgm:t>
        <a:bodyPr/>
        <a:lstStyle/>
        <a:p>
          <a:endParaRPr lang="zh-CN" altLang="en-US"/>
        </a:p>
      </dgm:t>
    </dgm:pt>
    <dgm:pt modelId="{B3C22625-E1A8-2F4D-8314-D610E13B98BE}">
      <dgm:prSet phldrT="[文本]"/>
      <dgm:spPr/>
      <dgm:t>
        <a:bodyPr/>
        <a:lstStyle/>
        <a:p>
          <a:r>
            <a:rPr lang="zh-CN" altLang="en-US" dirty="0"/>
            <a:t>缓存</a:t>
          </a:r>
        </a:p>
      </dgm:t>
    </dgm:pt>
    <dgm:pt modelId="{1D1E1BAB-069C-8243-BA4A-6A0F9927D9D8}" type="parTrans" cxnId="{A97C0701-35AA-AA46-B8AB-5A86F61AE992}">
      <dgm:prSet/>
      <dgm:spPr/>
      <dgm:t>
        <a:bodyPr/>
        <a:lstStyle/>
        <a:p>
          <a:endParaRPr lang="zh-CN" altLang="en-US"/>
        </a:p>
      </dgm:t>
    </dgm:pt>
    <dgm:pt modelId="{7F9024A0-6C3A-3341-8D15-41988583D665}" type="sibTrans" cxnId="{A97C0701-35AA-AA46-B8AB-5A86F61AE992}">
      <dgm:prSet/>
      <dgm:spPr/>
      <dgm:t>
        <a:bodyPr/>
        <a:lstStyle/>
        <a:p>
          <a:endParaRPr lang="zh-CN" altLang="en-US"/>
        </a:p>
      </dgm:t>
    </dgm:pt>
    <dgm:pt modelId="{AC85E141-90A5-AC41-B539-53A8DFD98ED8}">
      <dgm:prSet phldrT="[文本]"/>
      <dgm:spPr/>
      <dgm:t>
        <a:bodyPr/>
        <a:lstStyle/>
        <a:p>
          <a:r>
            <a:rPr lang="zh-CN" altLang="en-US" dirty="0"/>
            <a:t>预制</a:t>
          </a:r>
        </a:p>
      </dgm:t>
    </dgm:pt>
    <dgm:pt modelId="{221641AE-5C27-EF4F-8958-D8339725E03A}" type="parTrans" cxnId="{08692766-C9BA-2C4D-B857-7C08C90E1E16}">
      <dgm:prSet/>
      <dgm:spPr/>
      <dgm:t>
        <a:bodyPr/>
        <a:lstStyle/>
        <a:p>
          <a:endParaRPr lang="zh-CN" altLang="en-US"/>
        </a:p>
      </dgm:t>
    </dgm:pt>
    <dgm:pt modelId="{7780CF7C-1404-8E4A-BD0A-28BF5226EDB1}" type="sibTrans" cxnId="{08692766-C9BA-2C4D-B857-7C08C90E1E16}">
      <dgm:prSet/>
      <dgm:spPr/>
      <dgm:t>
        <a:bodyPr/>
        <a:lstStyle/>
        <a:p>
          <a:endParaRPr lang="zh-CN" altLang="en-US"/>
        </a:p>
      </dgm:t>
    </dgm:pt>
    <dgm:pt modelId="{604B181D-53D1-3C4C-A714-4D2B71822266}" type="pres">
      <dgm:prSet presAssocID="{2866C70E-B97B-D342-BD4F-6AC38B1BE219}" presName="CompostProcess" presStyleCnt="0">
        <dgm:presLayoutVars>
          <dgm:dir/>
          <dgm:resizeHandles val="exact"/>
        </dgm:presLayoutVars>
      </dgm:prSet>
      <dgm:spPr/>
    </dgm:pt>
    <dgm:pt modelId="{BB75BDA1-BDB9-8546-BCE6-A367317BDF1D}" type="pres">
      <dgm:prSet presAssocID="{2866C70E-B97B-D342-BD4F-6AC38B1BE219}" presName="arrow" presStyleLbl="bgShp" presStyleIdx="0" presStyleCnt="1"/>
      <dgm:spPr/>
    </dgm:pt>
    <dgm:pt modelId="{0EE449A0-469B-4544-AA43-2E31F926853B}" type="pres">
      <dgm:prSet presAssocID="{2866C70E-B97B-D342-BD4F-6AC38B1BE219}" presName="linearProcess" presStyleCnt="0"/>
      <dgm:spPr/>
    </dgm:pt>
    <dgm:pt modelId="{099C9FD4-89D5-F74B-85B2-A0BF088ADBD0}" type="pres">
      <dgm:prSet presAssocID="{D99D2028-9CE4-BB45-BD4D-008AD12F0786}" presName="textNode" presStyleLbl="node1" presStyleIdx="0" presStyleCnt="3">
        <dgm:presLayoutVars>
          <dgm:bulletEnabled val="1"/>
        </dgm:presLayoutVars>
      </dgm:prSet>
      <dgm:spPr/>
    </dgm:pt>
    <dgm:pt modelId="{A3FCAE36-3BD1-E14C-8604-D75AD97070E2}" type="pres">
      <dgm:prSet presAssocID="{3FB8F7A9-C0CB-8B42-9EF9-5FFC4016DBFB}" presName="sibTrans" presStyleCnt="0"/>
      <dgm:spPr/>
    </dgm:pt>
    <dgm:pt modelId="{A5CE525D-B574-7044-AE4E-385D2143A11A}" type="pres">
      <dgm:prSet presAssocID="{B3C22625-E1A8-2F4D-8314-D610E13B98BE}" presName="textNode" presStyleLbl="node1" presStyleIdx="1" presStyleCnt="3">
        <dgm:presLayoutVars>
          <dgm:bulletEnabled val="1"/>
        </dgm:presLayoutVars>
      </dgm:prSet>
      <dgm:spPr/>
    </dgm:pt>
    <dgm:pt modelId="{2E93656F-CAEE-684F-BC94-5F1282934BA5}" type="pres">
      <dgm:prSet presAssocID="{7F9024A0-6C3A-3341-8D15-41988583D665}" presName="sibTrans" presStyleCnt="0"/>
      <dgm:spPr/>
    </dgm:pt>
    <dgm:pt modelId="{48BA7351-1DB6-3049-AFBD-70C750C5F89B}" type="pres">
      <dgm:prSet presAssocID="{AC85E141-90A5-AC41-B539-53A8DFD98ED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A97C0701-35AA-AA46-B8AB-5A86F61AE992}" srcId="{2866C70E-B97B-D342-BD4F-6AC38B1BE219}" destId="{B3C22625-E1A8-2F4D-8314-D610E13B98BE}" srcOrd="1" destOrd="0" parTransId="{1D1E1BAB-069C-8243-BA4A-6A0F9927D9D8}" sibTransId="{7F9024A0-6C3A-3341-8D15-41988583D665}"/>
    <dgm:cxn modelId="{7C0EEF3A-8DCC-5545-88EC-8509841462D8}" type="presOf" srcId="{B3C22625-E1A8-2F4D-8314-D610E13B98BE}" destId="{A5CE525D-B574-7044-AE4E-385D2143A11A}" srcOrd="0" destOrd="0" presId="urn:microsoft.com/office/officeart/2005/8/layout/hProcess9"/>
    <dgm:cxn modelId="{08692766-C9BA-2C4D-B857-7C08C90E1E16}" srcId="{2866C70E-B97B-D342-BD4F-6AC38B1BE219}" destId="{AC85E141-90A5-AC41-B539-53A8DFD98ED8}" srcOrd="2" destOrd="0" parTransId="{221641AE-5C27-EF4F-8958-D8339725E03A}" sibTransId="{7780CF7C-1404-8E4A-BD0A-28BF5226EDB1}"/>
    <dgm:cxn modelId="{F829E868-DBFE-3146-B738-55E7B9AD99CA}" type="presOf" srcId="{AC85E141-90A5-AC41-B539-53A8DFD98ED8}" destId="{48BA7351-1DB6-3049-AFBD-70C750C5F89B}" srcOrd="0" destOrd="0" presId="urn:microsoft.com/office/officeart/2005/8/layout/hProcess9"/>
    <dgm:cxn modelId="{0238716D-E357-8745-A613-71B9EA1187EB}" srcId="{2866C70E-B97B-D342-BD4F-6AC38B1BE219}" destId="{D99D2028-9CE4-BB45-BD4D-008AD12F0786}" srcOrd="0" destOrd="0" parTransId="{13889F5B-6215-7048-95E9-273D9C0A1D29}" sibTransId="{3FB8F7A9-C0CB-8B42-9EF9-5FFC4016DBFB}"/>
    <dgm:cxn modelId="{E00DB089-9A13-2448-A29C-167DD9F96191}" type="presOf" srcId="{2866C70E-B97B-D342-BD4F-6AC38B1BE219}" destId="{604B181D-53D1-3C4C-A714-4D2B71822266}" srcOrd="0" destOrd="0" presId="urn:microsoft.com/office/officeart/2005/8/layout/hProcess9"/>
    <dgm:cxn modelId="{38007DB7-4438-6D43-9C43-56438CBDBB8D}" type="presOf" srcId="{D99D2028-9CE4-BB45-BD4D-008AD12F0786}" destId="{099C9FD4-89D5-F74B-85B2-A0BF088ADBD0}" srcOrd="0" destOrd="0" presId="urn:microsoft.com/office/officeart/2005/8/layout/hProcess9"/>
    <dgm:cxn modelId="{85E91C57-01B3-0C4F-84C5-6F7A52D0B6F4}" type="presParOf" srcId="{604B181D-53D1-3C4C-A714-4D2B71822266}" destId="{BB75BDA1-BDB9-8546-BCE6-A367317BDF1D}" srcOrd="0" destOrd="0" presId="urn:microsoft.com/office/officeart/2005/8/layout/hProcess9"/>
    <dgm:cxn modelId="{1F3886D2-1511-5B45-9298-38D6E2AE3BDC}" type="presParOf" srcId="{604B181D-53D1-3C4C-A714-4D2B71822266}" destId="{0EE449A0-469B-4544-AA43-2E31F926853B}" srcOrd="1" destOrd="0" presId="urn:microsoft.com/office/officeart/2005/8/layout/hProcess9"/>
    <dgm:cxn modelId="{D067C68D-CFF7-A849-BD6F-5592F2A76AC5}" type="presParOf" srcId="{0EE449A0-469B-4544-AA43-2E31F926853B}" destId="{099C9FD4-89D5-F74B-85B2-A0BF088ADBD0}" srcOrd="0" destOrd="0" presId="urn:microsoft.com/office/officeart/2005/8/layout/hProcess9"/>
    <dgm:cxn modelId="{01C2B186-666A-3249-BA13-11ABD1F17375}" type="presParOf" srcId="{0EE449A0-469B-4544-AA43-2E31F926853B}" destId="{A3FCAE36-3BD1-E14C-8604-D75AD97070E2}" srcOrd="1" destOrd="0" presId="urn:microsoft.com/office/officeart/2005/8/layout/hProcess9"/>
    <dgm:cxn modelId="{8C07ABBD-B0F9-3646-8301-F343A6202647}" type="presParOf" srcId="{0EE449A0-469B-4544-AA43-2E31F926853B}" destId="{A5CE525D-B574-7044-AE4E-385D2143A11A}" srcOrd="2" destOrd="0" presId="urn:microsoft.com/office/officeart/2005/8/layout/hProcess9"/>
    <dgm:cxn modelId="{9634694B-7A25-1948-91E6-9290F6229124}" type="presParOf" srcId="{0EE449A0-469B-4544-AA43-2E31F926853B}" destId="{2E93656F-CAEE-684F-BC94-5F1282934BA5}" srcOrd="3" destOrd="0" presId="urn:microsoft.com/office/officeart/2005/8/layout/hProcess9"/>
    <dgm:cxn modelId="{A832024D-20EC-734A-AC88-22342F95BC9D}" type="presParOf" srcId="{0EE449A0-469B-4544-AA43-2E31F926853B}" destId="{48BA7351-1DB6-3049-AFBD-70C750C5F89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51324"/>
          <a:ext cx="7315200" cy="52650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</a:rPr>
            <a:t>1</a:t>
          </a:r>
          <a:r>
            <a:rPr lang="zh-CN" altLang="en-US" sz="2000" kern="1200" dirty="0">
              <a:solidFill>
                <a:schemeClr val="bg1"/>
              </a:solidFill>
            </a:rPr>
            <a:t>、大家使用的开发方法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5702" y="77026"/>
        <a:ext cx="7263796" cy="475096"/>
      </dsp:txXfrm>
    </dsp:sp>
    <dsp:sp modelId="{97817E15-85AC-4344-92C9-2CAE26DB2C4F}">
      <dsp:nvSpPr>
        <dsp:cNvPr id="0" name=""/>
        <dsp:cNvSpPr/>
      </dsp:nvSpPr>
      <dsp:spPr>
        <a:xfrm>
          <a:off x="0" y="6354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2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>
              <a:solidFill>
                <a:srgbClr val="8ACD3A"/>
              </a:solidFill>
            </a:rPr>
            <a:t>Android</a:t>
          </a:r>
          <a:r>
            <a:rPr lang="zh-CN" altLang="en-US" sz="2000" kern="1200" dirty="0">
              <a:solidFill>
                <a:srgbClr val="8ACD3A"/>
              </a:solidFill>
            </a:rPr>
            <a:t> </a:t>
          </a:r>
          <a:r>
            <a:rPr lang="en-US" altLang="zh-CN" sz="2000" kern="1200" dirty="0">
              <a:solidFill>
                <a:srgbClr val="8ACD3A"/>
              </a:solidFill>
            </a:rPr>
            <a:t>App</a:t>
          </a:r>
          <a:r>
            <a:rPr lang="zh-CN" altLang="en-US" sz="2000" kern="1200" dirty="0">
              <a:solidFill>
                <a:srgbClr val="8ACD3A"/>
              </a:solidFill>
            </a:rPr>
            <a:t>的特点、要求和原则</a:t>
          </a:r>
          <a:endParaRPr lang="en-US" altLang="zh-CN" sz="2000" kern="1200" dirty="0">
            <a:solidFill>
              <a:srgbClr val="8ACD3A"/>
            </a:solidFill>
          </a:endParaRPr>
        </a:p>
      </dsp:txBody>
      <dsp:txXfrm>
        <a:off x="25702" y="661127"/>
        <a:ext cx="7263796" cy="475096"/>
      </dsp:txXfrm>
    </dsp:sp>
    <dsp:sp modelId="{6B6FB5FF-6487-0D46-AEC5-015AACBC94A6}">
      <dsp:nvSpPr>
        <dsp:cNvPr id="0" name=""/>
        <dsp:cNvSpPr/>
      </dsp:nvSpPr>
      <dsp:spPr>
        <a:xfrm>
          <a:off x="0" y="12195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3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>
              <a:solidFill>
                <a:srgbClr val="8ACD3A"/>
              </a:solidFill>
            </a:rPr>
            <a:t>APP</a:t>
          </a:r>
          <a:r>
            <a:rPr lang="zh-CN" altLang="en-US" sz="2000" kern="1200" dirty="0">
              <a:solidFill>
                <a:srgbClr val="8ACD3A"/>
              </a:solidFill>
            </a:rPr>
            <a:t>架构</a:t>
          </a:r>
          <a:endParaRPr lang="en-US" altLang="zh-CN" sz="2000" kern="1200" dirty="0">
            <a:solidFill>
              <a:srgbClr val="8ACD3A"/>
            </a:solidFill>
          </a:endParaRPr>
        </a:p>
      </dsp:txBody>
      <dsp:txXfrm>
        <a:off x="25702" y="1245227"/>
        <a:ext cx="7263796" cy="475096"/>
      </dsp:txXfrm>
    </dsp:sp>
    <dsp:sp modelId="{B3935AA5-0B1E-CE44-B2A1-2AD3A540FFB1}">
      <dsp:nvSpPr>
        <dsp:cNvPr id="0" name=""/>
        <dsp:cNvSpPr/>
      </dsp:nvSpPr>
      <dsp:spPr>
        <a:xfrm>
          <a:off x="0" y="18036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4</a:t>
          </a:r>
          <a:r>
            <a:rPr lang="zh-CN" altLang="en-US" sz="2000" kern="1200" dirty="0">
              <a:solidFill>
                <a:srgbClr val="8ACD3A"/>
              </a:solidFill>
            </a:rPr>
            <a:t>、页面架构</a:t>
          </a:r>
          <a:r>
            <a:rPr lang="en-US" altLang="zh-CN" sz="2000" kern="1200" dirty="0">
              <a:solidFill>
                <a:srgbClr val="8ACD3A"/>
              </a:solidFill>
            </a:rPr>
            <a:t>MVC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>
              <a:solidFill>
                <a:srgbClr val="8ACD3A"/>
              </a:solidFill>
            </a:rPr>
            <a:t>MVP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>
              <a:solidFill>
                <a:srgbClr val="8ACD3A"/>
              </a:solidFill>
            </a:rPr>
            <a:t>MVVM</a:t>
          </a:r>
        </a:p>
      </dsp:txBody>
      <dsp:txXfrm>
        <a:off x="25702" y="1829327"/>
        <a:ext cx="7263796" cy="475096"/>
      </dsp:txXfrm>
    </dsp:sp>
    <dsp:sp modelId="{1A40B707-26D8-2249-88F5-14B6C1F28C48}">
      <dsp:nvSpPr>
        <dsp:cNvPr id="0" name=""/>
        <dsp:cNvSpPr/>
      </dsp:nvSpPr>
      <dsp:spPr>
        <a:xfrm>
          <a:off x="0" y="23877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5</a:t>
          </a:r>
          <a:r>
            <a:rPr lang="zh-CN" altLang="en-US" sz="2000" kern="1200" dirty="0">
              <a:solidFill>
                <a:srgbClr val="8ACD3A"/>
              </a:solidFill>
            </a:rPr>
            <a:t>、架构实战</a:t>
          </a:r>
          <a:endParaRPr lang="en-US" sz="2000" kern="1200" dirty="0">
            <a:solidFill>
              <a:srgbClr val="8ACD3A"/>
            </a:solidFill>
          </a:endParaRPr>
        </a:p>
      </dsp:txBody>
      <dsp:txXfrm>
        <a:off x="25702" y="2413427"/>
        <a:ext cx="7263796" cy="475096"/>
      </dsp:txXfrm>
    </dsp:sp>
    <dsp:sp modelId="{ED0AAAC8-3886-7C48-AFB2-FF266938E11F}">
      <dsp:nvSpPr>
        <dsp:cNvPr id="0" name=""/>
        <dsp:cNvSpPr/>
      </dsp:nvSpPr>
      <dsp:spPr>
        <a:xfrm>
          <a:off x="0" y="29718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sp:txBody>
      <dsp:txXfrm>
        <a:off x="25702" y="2997527"/>
        <a:ext cx="7263796" cy="4750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4306E-AAD0-C041-AA42-5D446A7868AC}">
      <dsp:nvSpPr>
        <dsp:cNvPr id="0" name=""/>
        <dsp:cNvSpPr/>
      </dsp:nvSpPr>
      <dsp:spPr>
        <a:xfrm>
          <a:off x="722454" y="8378"/>
          <a:ext cx="3063755" cy="3063755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baseline="0" dirty="0">
              <a:solidFill>
                <a:schemeClr val="bg1"/>
              </a:solidFill>
            </a:rPr>
            <a:t>一个</a:t>
          </a:r>
          <a:r>
            <a:rPr lang="en-US" altLang="zh-CN" sz="2400" kern="1200" baseline="0" dirty="0">
              <a:solidFill>
                <a:schemeClr val="bg1"/>
              </a:solidFill>
            </a:rPr>
            <a:t>Model</a:t>
          </a:r>
          <a:endParaRPr lang="zh-CN" altLang="en-US" sz="2400" kern="1200" baseline="0" dirty="0">
            <a:solidFill>
              <a:schemeClr val="bg1"/>
            </a:solidFill>
          </a:endParaRPr>
        </a:p>
      </dsp:txBody>
      <dsp:txXfrm>
        <a:off x="1150276" y="369661"/>
        <a:ext cx="1766489" cy="2341189"/>
      </dsp:txXfrm>
    </dsp:sp>
    <dsp:sp modelId="{B766DA1F-63F7-A84E-AD9D-D76DE48FA406}">
      <dsp:nvSpPr>
        <dsp:cNvPr id="0" name=""/>
        <dsp:cNvSpPr/>
      </dsp:nvSpPr>
      <dsp:spPr>
        <a:xfrm>
          <a:off x="2930566" y="8378"/>
          <a:ext cx="3063755" cy="3063755"/>
        </a:xfrm>
        <a:prstGeom prst="ellipse">
          <a:avLst/>
        </a:prstGeom>
        <a:solidFill>
          <a:schemeClr val="accent5">
            <a:alpha val="50000"/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baseline="0" dirty="0">
              <a:solidFill>
                <a:schemeClr val="bg1"/>
              </a:solidFill>
            </a:rPr>
            <a:t>多个</a:t>
          </a:r>
          <a:r>
            <a:rPr lang="en-US" altLang="zh-CN" sz="2400" kern="1200" baseline="0" dirty="0">
              <a:solidFill>
                <a:schemeClr val="bg1"/>
              </a:solidFill>
            </a:rPr>
            <a:t>Model</a:t>
          </a:r>
          <a:endParaRPr lang="zh-CN" altLang="en-US" sz="2400" kern="1200" baseline="0" dirty="0">
            <a:solidFill>
              <a:schemeClr val="bg1"/>
            </a:solidFill>
          </a:endParaRPr>
        </a:p>
      </dsp:txBody>
      <dsp:txXfrm>
        <a:off x="3800010" y="369661"/>
        <a:ext cx="1766489" cy="234118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7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、大家使用的开发方法</a:t>
          </a:r>
          <a:endParaRPr 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587" y="26332"/>
        <a:ext cx="7264026" cy="472986"/>
      </dsp:txXfrm>
    </dsp:sp>
    <dsp:sp modelId="{97817E15-85AC-4344-92C9-2CAE26DB2C4F}">
      <dsp:nvSpPr>
        <dsp:cNvPr id="0" name=""/>
        <dsp:cNvSpPr/>
      </dsp:nvSpPr>
      <dsp:spPr>
        <a:xfrm>
          <a:off x="0" y="6055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的特点、要求和原则</a:t>
          </a:r>
          <a:endParaRPr lang="en-US" altLang="zh-CN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587" y="631132"/>
        <a:ext cx="7264026" cy="472986"/>
      </dsp:txXfrm>
    </dsp:sp>
    <dsp:sp modelId="{6B6FB5FF-6487-0D46-AEC5-015AACBC94A6}">
      <dsp:nvSpPr>
        <dsp:cNvPr id="0" name=""/>
        <dsp:cNvSpPr/>
      </dsp:nvSpPr>
      <dsp:spPr>
        <a:xfrm>
          <a:off x="0" y="12103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3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架构</a:t>
          </a:r>
          <a:endParaRPr lang="en-US" altLang="zh-CN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587" y="1235932"/>
        <a:ext cx="7264026" cy="472986"/>
      </dsp:txXfrm>
    </dsp:sp>
    <dsp:sp modelId="{B3935AA5-0B1E-CE44-B2A1-2AD3A540FFB1}">
      <dsp:nvSpPr>
        <dsp:cNvPr id="0" name=""/>
        <dsp:cNvSpPr/>
      </dsp:nvSpPr>
      <dsp:spPr>
        <a:xfrm>
          <a:off x="0" y="18151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4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、页面架构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MVC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MVVM</a:t>
          </a:r>
        </a:p>
      </dsp:txBody>
      <dsp:txXfrm>
        <a:off x="25587" y="1840732"/>
        <a:ext cx="7264026" cy="472986"/>
      </dsp:txXfrm>
    </dsp:sp>
    <dsp:sp modelId="{1A40B707-26D8-2249-88F5-14B6C1F28C48}">
      <dsp:nvSpPr>
        <dsp:cNvPr id="0" name=""/>
        <dsp:cNvSpPr/>
      </dsp:nvSpPr>
      <dsp:spPr>
        <a:xfrm>
          <a:off x="0" y="24199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5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、架构实战</a:t>
          </a:r>
          <a:endParaRPr 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587" y="2445532"/>
        <a:ext cx="7264026" cy="472986"/>
      </dsp:txXfrm>
    </dsp:sp>
    <dsp:sp modelId="{ED0AAAC8-3886-7C48-AFB2-FF266938E11F}">
      <dsp:nvSpPr>
        <dsp:cNvPr id="0" name=""/>
        <dsp:cNvSpPr/>
      </dsp:nvSpPr>
      <dsp:spPr>
        <a:xfrm>
          <a:off x="0" y="3024745"/>
          <a:ext cx="7315200" cy="52416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sp:txBody>
      <dsp:txXfrm>
        <a:off x="25587" y="3050332"/>
        <a:ext cx="7264026" cy="47298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8C46C-E594-304D-B0F3-025FCB956A8D}">
      <dsp:nvSpPr>
        <dsp:cNvPr id="0" name=""/>
        <dsp:cNvSpPr/>
      </dsp:nvSpPr>
      <dsp:spPr>
        <a:xfrm>
          <a:off x="1380" y="278236"/>
          <a:ext cx="1682217" cy="67288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baseline="0" dirty="0"/>
            <a:t>国家发展</a:t>
          </a:r>
        </a:p>
      </dsp:txBody>
      <dsp:txXfrm>
        <a:off x="337823" y="278236"/>
        <a:ext cx="1009331" cy="672886"/>
      </dsp:txXfrm>
    </dsp:sp>
    <dsp:sp modelId="{2159C32E-934A-8B42-B38C-D772F571935E}">
      <dsp:nvSpPr>
        <dsp:cNvPr id="0" name=""/>
        <dsp:cNvSpPr/>
      </dsp:nvSpPr>
      <dsp:spPr>
        <a:xfrm>
          <a:off x="1515376" y="278236"/>
          <a:ext cx="1682217" cy="672886"/>
        </a:xfrm>
        <a:prstGeom prst="chevron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baseline="0" dirty="0"/>
            <a:t>行业发展</a:t>
          </a:r>
        </a:p>
      </dsp:txBody>
      <dsp:txXfrm>
        <a:off x="1851819" y="278236"/>
        <a:ext cx="1009331" cy="672886"/>
      </dsp:txXfrm>
    </dsp:sp>
    <dsp:sp modelId="{2EC751AC-E3A5-D248-B7AC-55B3137408F7}">
      <dsp:nvSpPr>
        <dsp:cNvPr id="0" name=""/>
        <dsp:cNvSpPr/>
      </dsp:nvSpPr>
      <dsp:spPr>
        <a:xfrm>
          <a:off x="3029371" y="293079"/>
          <a:ext cx="1682217" cy="672886"/>
        </a:xfrm>
        <a:prstGeom prst="chevron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baseline="0" dirty="0"/>
            <a:t>自身发展</a:t>
          </a:r>
        </a:p>
      </dsp:txBody>
      <dsp:txXfrm>
        <a:off x="3365814" y="293079"/>
        <a:ext cx="1009331" cy="67288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D882E-458F-3C42-85F9-8D485431EDCE}">
      <dsp:nvSpPr>
        <dsp:cNvPr id="0" name=""/>
        <dsp:cNvSpPr/>
      </dsp:nvSpPr>
      <dsp:spPr>
        <a:xfrm>
          <a:off x="1150" y="133393"/>
          <a:ext cx="1401802" cy="56072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baseline="0" dirty="0"/>
            <a:t>面向用户</a:t>
          </a:r>
        </a:p>
      </dsp:txBody>
      <dsp:txXfrm>
        <a:off x="281510" y="133393"/>
        <a:ext cx="841082" cy="560720"/>
      </dsp:txXfrm>
    </dsp:sp>
    <dsp:sp modelId="{9D270ABA-1425-974D-B0E8-BDCE04042ADC}">
      <dsp:nvSpPr>
        <dsp:cNvPr id="0" name=""/>
        <dsp:cNvSpPr/>
      </dsp:nvSpPr>
      <dsp:spPr>
        <a:xfrm>
          <a:off x="1262772" y="133393"/>
          <a:ext cx="1401802" cy="560720"/>
        </a:xfrm>
        <a:prstGeom prst="chevron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baseline="0" dirty="0"/>
            <a:t>面向终端</a:t>
          </a:r>
        </a:p>
      </dsp:txBody>
      <dsp:txXfrm>
        <a:off x="1543132" y="133393"/>
        <a:ext cx="841082" cy="560720"/>
      </dsp:txXfrm>
    </dsp:sp>
    <dsp:sp modelId="{E147B7AF-FC02-164C-B9FD-DEE327931BC4}">
      <dsp:nvSpPr>
        <dsp:cNvPr id="0" name=""/>
        <dsp:cNvSpPr/>
      </dsp:nvSpPr>
      <dsp:spPr>
        <a:xfrm>
          <a:off x="2524394" y="133393"/>
          <a:ext cx="1401802" cy="560720"/>
        </a:xfrm>
        <a:prstGeom prst="chevron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baseline="0" dirty="0"/>
            <a:t>利于创业</a:t>
          </a:r>
        </a:p>
      </dsp:txBody>
      <dsp:txXfrm>
        <a:off x="2804754" y="133393"/>
        <a:ext cx="841082" cy="5607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51324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、大家使用的开发方法</a:t>
          </a:r>
          <a:endParaRPr 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702" y="77026"/>
        <a:ext cx="7263796" cy="475096"/>
      </dsp:txXfrm>
    </dsp:sp>
    <dsp:sp modelId="{97817E15-85AC-4344-92C9-2CAE26DB2C4F}">
      <dsp:nvSpPr>
        <dsp:cNvPr id="0" name=""/>
        <dsp:cNvSpPr/>
      </dsp:nvSpPr>
      <dsp:spPr>
        <a:xfrm>
          <a:off x="0" y="635425"/>
          <a:ext cx="7315200" cy="52650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的特点、要求和原则</a:t>
          </a:r>
          <a:endParaRPr lang="en-US" altLang="zh-CN" sz="2000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702" y="661127"/>
        <a:ext cx="7263796" cy="475096"/>
      </dsp:txXfrm>
    </dsp:sp>
    <dsp:sp modelId="{6B6FB5FF-6487-0D46-AEC5-015AACBC94A6}">
      <dsp:nvSpPr>
        <dsp:cNvPr id="0" name=""/>
        <dsp:cNvSpPr/>
      </dsp:nvSpPr>
      <dsp:spPr>
        <a:xfrm>
          <a:off x="0" y="12195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3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>
              <a:solidFill>
                <a:srgbClr val="8ACD3A"/>
              </a:solidFill>
            </a:rPr>
            <a:t>APP</a:t>
          </a:r>
          <a:r>
            <a:rPr lang="zh-CN" altLang="en-US" sz="2000" kern="1200" dirty="0">
              <a:solidFill>
                <a:srgbClr val="8ACD3A"/>
              </a:solidFill>
            </a:rPr>
            <a:t>架构</a:t>
          </a:r>
          <a:endParaRPr lang="en-US" altLang="zh-CN" sz="2000" kern="1200" dirty="0">
            <a:solidFill>
              <a:srgbClr val="8ACD3A"/>
            </a:solidFill>
          </a:endParaRPr>
        </a:p>
      </dsp:txBody>
      <dsp:txXfrm>
        <a:off x="25702" y="1245227"/>
        <a:ext cx="7263796" cy="475096"/>
      </dsp:txXfrm>
    </dsp:sp>
    <dsp:sp modelId="{B3935AA5-0B1E-CE44-B2A1-2AD3A540FFB1}">
      <dsp:nvSpPr>
        <dsp:cNvPr id="0" name=""/>
        <dsp:cNvSpPr/>
      </dsp:nvSpPr>
      <dsp:spPr>
        <a:xfrm>
          <a:off x="0" y="18036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4</a:t>
          </a:r>
          <a:r>
            <a:rPr lang="zh-CN" altLang="en-US" sz="2000" kern="1200" dirty="0">
              <a:solidFill>
                <a:srgbClr val="8ACD3A"/>
              </a:solidFill>
            </a:rPr>
            <a:t>、页面架构</a:t>
          </a:r>
          <a:r>
            <a:rPr lang="en-US" altLang="zh-CN" sz="2000" kern="1200" dirty="0">
              <a:solidFill>
                <a:srgbClr val="8ACD3A"/>
              </a:solidFill>
            </a:rPr>
            <a:t>MVC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>
              <a:solidFill>
                <a:srgbClr val="8ACD3A"/>
              </a:solidFill>
            </a:rPr>
            <a:t>MVP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>
              <a:solidFill>
                <a:srgbClr val="8ACD3A"/>
              </a:solidFill>
            </a:rPr>
            <a:t>MVVM</a:t>
          </a:r>
        </a:p>
      </dsp:txBody>
      <dsp:txXfrm>
        <a:off x="25702" y="1829327"/>
        <a:ext cx="7263796" cy="475096"/>
      </dsp:txXfrm>
    </dsp:sp>
    <dsp:sp modelId="{1A40B707-26D8-2249-88F5-14B6C1F28C48}">
      <dsp:nvSpPr>
        <dsp:cNvPr id="0" name=""/>
        <dsp:cNvSpPr/>
      </dsp:nvSpPr>
      <dsp:spPr>
        <a:xfrm>
          <a:off x="0" y="23877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5</a:t>
          </a:r>
          <a:r>
            <a:rPr lang="zh-CN" altLang="en-US" sz="2000" kern="1200" dirty="0">
              <a:solidFill>
                <a:srgbClr val="8ACD3A"/>
              </a:solidFill>
            </a:rPr>
            <a:t>、架构实战</a:t>
          </a:r>
          <a:endParaRPr lang="en-US" sz="2000" kern="1200" dirty="0">
            <a:solidFill>
              <a:srgbClr val="8ACD3A"/>
            </a:solidFill>
          </a:endParaRPr>
        </a:p>
      </dsp:txBody>
      <dsp:txXfrm>
        <a:off x="25702" y="2413427"/>
        <a:ext cx="7263796" cy="475096"/>
      </dsp:txXfrm>
    </dsp:sp>
    <dsp:sp modelId="{ED0AAAC8-3886-7C48-AFB2-FF266938E11F}">
      <dsp:nvSpPr>
        <dsp:cNvPr id="0" name=""/>
        <dsp:cNvSpPr/>
      </dsp:nvSpPr>
      <dsp:spPr>
        <a:xfrm>
          <a:off x="0" y="29718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sp:txBody>
      <dsp:txXfrm>
        <a:off x="25702" y="2997527"/>
        <a:ext cx="7263796" cy="4750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2FEEC-69A0-2640-B02A-EF225ECBC20D}">
      <dsp:nvSpPr>
        <dsp:cNvPr id="0" name=""/>
        <dsp:cNvSpPr/>
      </dsp:nvSpPr>
      <dsp:spPr>
        <a:xfrm>
          <a:off x="1110174" y="49460"/>
          <a:ext cx="2374083" cy="2374083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可读</a:t>
          </a:r>
        </a:p>
      </dsp:txBody>
      <dsp:txXfrm>
        <a:off x="1426718" y="464924"/>
        <a:ext cx="1740994" cy="1068337"/>
      </dsp:txXfrm>
    </dsp:sp>
    <dsp:sp modelId="{F7659EA0-7261-DD44-9439-5B6AC8CBBFFF}">
      <dsp:nvSpPr>
        <dsp:cNvPr id="0" name=""/>
        <dsp:cNvSpPr/>
      </dsp:nvSpPr>
      <dsp:spPr>
        <a:xfrm>
          <a:off x="1966822" y="1533261"/>
          <a:ext cx="2374083" cy="2374083"/>
        </a:xfrm>
        <a:prstGeom prst="ellipse">
          <a:avLst/>
        </a:prstGeom>
        <a:solidFill>
          <a:schemeClr val="accent4">
            <a:alpha val="50000"/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可修改</a:t>
          </a:r>
        </a:p>
      </dsp:txBody>
      <dsp:txXfrm>
        <a:off x="2692896" y="2146566"/>
        <a:ext cx="1424449" cy="1305745"/>
      </dsp:txXfrm>
    </dsp:sp>
    <dsp:sp modelId="{C53B0AE2-5108-0641-820A-DFE92C576D29}">
      <dsp:nvSpPr>
        <dsp:cNvPr id="0" name=""/>
        <dsp:cNvSpPr/>
      </dsp:nvSpPr>
      <dsp:spPr>
        <a:xfrm>
          <a:off x="253526" y="1533261"/>
          <a:ext cx="2374083" cy="2374083"/>
        </a:xfrm>
        <a:prstGeom prst="ellipse">
          <a:avLst/>
        </a:prstGeom>
        <a:solidFill>
          <a:schemeClr val="accent4">
            <a:alpha val="50000"/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可扩展</a:t>
          </a:r>
        </a:p>
      </dsp:txBody>
      <dsp:txXfrm>
        <a:off x="477085" y="2146566"/>
        <a:ext cx="1424449" cy="13057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51324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、大家使用的开发方法</a:t>
          </a:r>
          <a:endParaRPr 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702" y="77026"/>
        <a:ext cx="7263796" cy="475096"/>
      </dsp:txXfrm>
    </dsp:sp>
    <dsp:sp modelId="{97817E15-85AC-4344-92C9-2CAE26DB2C4F}">
      <dsp:nvSpPr>
        <dsp:cNvPr id="0" name=""/>
        <dsp:cNvSpPr/>
      </dsp:nvSpPr>
      <dsp:spPr>
        <a:xfrm>
          <a:off x="0" y="6354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的特点、要求和原则</a:t>
          </a:r>
          <a:endParaRPr lang="en-US" altLang="zh-CN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702" y="661127"/>
        <a:ext cx="7263796" cy="475096"/>
      </dsp:txXfrm>
    </dsp:sp>
    <dsp:sp modelId="{6B6FB5FF-6487-0D46-AEC5-015AACBC94A6}">
      <dsp:nvSpPr>
        <dsp:cNvPr id="0" name=""/>
        <dsp:cNvSpPr/>
      </dsp:nvSpPr>
      <dsp:spPr>
        <a:xfrm>
          <a:off x="0" y="1219525"/>
          <a:ext cx="7315200" cy="52650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3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架构</a:t>
          </a:r>
          <a:endParaRPr lang="en-US" altLang="zh-CN" sz="2000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702" y="1245227"/>
        <a:ext cx="7263796" cy="475096"/>
      </dsp:txXfrm>
    </dsp:sp>
    <dsp:sp modelId="{B3935AA5-0B1E-CE44-B2A1-2AD3A540FFB1}">
      <dsp:nvSpPr>
        <dsp:cNvPr id="0" name=""/>
        <dsp:cNvSpPr/>
      </dsp:nvSpPr>
      <dsp:spPr>
        <a:xfrm>
          <a:off x="0" y="18036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4</a:t>
          </a:r>
          <a:r>
            <a:rPr lang="zh-CN" altLang="en-US" sz="2000" kern="1200" dirty="0">
              <a:solidFill>
                <a:srgbClr val="8ACD3A"/>
              </a:solidFill>
            </a:rPr>
            <a:t>、页面架构</a:t>
          </a:r>
          <a:r>
            <a:rPr lang="en-US" altLang="zh-CN" sz="2000" kern="1200" dirty="0">
              <a:solidFill>
                <a:srgbClr val="8ACD3A"/>
              </a:solidFill>
            </a:rPr>
            <a:t>MVC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>
              <a:solidFill>
                <a:srgbClr val="8ACD3A"/>
              </a:solidFill>
            </a:rPr>
            <a:t>MVP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>
              <a:solidFill>
                <a:srgbClr val="8ACD3A"/>
              </a:solidFill>
            </a:rPr>
            <a:t>MVVM</a:t>
          </a:r>
        </a:p>
      </dsp:txBody>
      <dsp:txXfrm>
        <a:off x="25702" y="1829327"/>
        <a:ext cx="7263796" cy="475096"/>
      </dsp:txXfrm>
    </dsp:sp>
    <dsp:sp modelId="{1A40B707-26D8-2249-88F5-14B6C1F28C48}">
      <dsp:nvSpPr>
        <dsp:cNvPr id="0" name=""/>
        <dsp:cNvSpPr/>
      </dsp:nvSpPr>
      <dsp:spPr>
        <a:xfrm>
          <a:off x="0" y="23877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5</a:t>
          </a:r>
          <a:r>
            <a:rPr lang="zh-CN" altLang="en-US" sz="2000" kern="1200" dirty="0">
              <a:solidFill>
                <a:srgbClr val="8ACD3A"/>
              </a:solidFill>
            </a:rPr>
            <a:t>、架构实战</a:t>
          </a:r>
          <a:endParaRPr lang="en-US" sz="2000" kern="1200" dirty="0">
            <a:solidFill>
              <a:srgbClr val="8ACD3A"/>
            </a:solidFill>
          </a:endParaRPr>
        </a:p>
      </dsp:txBody>
      <dsp:txXfrm>
        <a:off x="25702" y="2413427"/>
        <a:ext cx="7263796" cy="475096"/>
      </dsp:txXfrm>
    </dsp:sp>
    <dsp:sp modelId="{ED0AAAC8-3886-7C48-AFB2-FF266938E11F}">
      <dsp:nvSpPr>
        <dsp:cNvPr id="0" name=""/>
        <dsp:cNvSpPr/>
      </dsp:nvSpPr>
      <dsp:spPr>
        <a:xfrm>
          <a:off x="0" y="29718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sp:txBody>
      <dsp:txXfrm>
        <a:off x="25702" y="2997527"/>
        <a:ext cx="7263796" cy="4750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F0153-5D68-3E42-98D9-21A29D28425C}">
      <dsp:nvSpPr>
        <dsp:cNvPr id="0" name=""/>
        <dsp:cNvSpPr/>
      </dsp:nvSpPr>
      <dsp:spPr>
        <a:xfrm>
          <a:off x="1701" y="2232"/>
          <a:ext cx="3480618" cy="5470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业务模块</a:t>
          </a:r>
          <a:endParaRPr lang="en-US" sz="2100" kern="1200" dirty="0"/>
        </a:p>
      </dsp:txBody>
      <dsp:txXfrm>
        <a:off x="17724" y="18255"/>
        <a:ext cx="3448572" cy="515004"/>
      </dsp:txXfrm>
    </dsp:sp>
    <dsp:sp modelId="{32A011A6-DAC6-DC4E-A282-BE15EFD80E87}">
      <dsp:nvSpPr>
        <dsp:cNvPr id="0" name=""/>
        <dsp:cNvSpPr/>
      </dsp:nvSpPr>
      <dsp:spPr>
        <a:xfrm>
          <a:off x="1701" y="576004"/>
          <a:ext cx="3480618" cy="5470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common</a:t>
          </a:r>
          <a:endParaRPr lang="en-US" sz="2100" kern="1200" dirty="0"/>
        </a:p>
      </dsp:txBody>
      <dsp:txXfrm>
        <a:off x="17724" y="592027"/>
        <a:ext cx="3448572" cy="515004"/>
      </dsp:txXfrm>
    </dsp:sp>
    <dsp:sp modelId="{A7E9A38C-BC8B-0349-81FF-8B8CC4A3BC4B}">
      <dsp:nvSpPr>
        <dsp:cNvPr id="0" name=""/>
        <dsp:cNvSpPr/>
      </dsp:nvSpPr>
      <dsp:spPr>
        <a:xfrm>
          <a:off x="1701" y="1149777"/>
          <a:ext cx="3480618" cy="5470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网络</a:t>
          </a:r>
          <a:endParaRPr lang="en-US" sz="2100" kern="1200" dirty="0"/>
        </a:p>
      </dsp:txBody>
      <dsp:txXfrm>
        <a:off x="17724" y="1165800"/>
        <a:ext cx="3448572" cy="515004"/>
      </dsp:txXfrm>
    </dsp:sp>
    <dsp:sp modelId="{EF46F1BE-306F-E940-8028-6B49406D1BA5}">
      <dsp:nvSpPr>
        <dsp:cNvPr id="0" name=""/>
        <dsp:cNvSpPr/>
      </dsp:nvSpPr>
      <dsp:spPr>
        <a:xfrm>
          <a:off x="1701" y="1723549"/>
          <a:ext cx="3480618" cy="5470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Base</a:t>
          </a:r>
          <a:endParaRPr lang="en-US" sz="2100" kern="1200" dirty="0"/>
        </a:p>
      </dsp:txBody>
      <dsp:txXfrm>
        <a:off x="17724" y="1739572"/>
        <a:ext cx="3448572" cy="515004"/>
      </dsp:txXfrm>
    </dsp:sp>
    <dsp:sp modelId="{43A766AD-3153-E14C-B343-6E0DD1EB5CD7}">
      <dsp:nvSpPr>
        <dsp:cNvPr id="0" name=""/>
        <dsp:cNvSpPr/>
      </dsp:nvSpPr>
      <dsp:spPr>
        <a:xfrm>
          <a:off x="1701" y="2297322"/>
          <a:ext cx="3480618" cy="5470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JNI</a:t>
          </a:r>
          <a:r>
            <a:rPr lang="zh-CN" altLang="en-US" sz="2100" kern="1200" dirty="0"/>
            <a:t>库</a:t>
          </a:r>
          <a:endParaRPr lang="en-US" sz="2100" kern="1200" dirty="0"/>
        </a:p>
      </dsp:txBody>
      <dsp:txXfrm>
        <a:off x="17724" y="2313345"/>
        <a:ext cx="3448572" cy="515004"/>
      </dsp:txXfrm>
    </dsp:sp>
    <dsp:sp modelId="{1070F1B0-7CEF-DC45-A60E-50DB1CB98613}">
      <dsp:nvSpPr>
        <dsp:cNvPr id="0" name=""/>
        <dsp:cNvSpPr/>
      </dsp:nvSpPr>
      <dsp:spPr>
        <a:xfrm>
          <a:off x="1701" y="2871094"/>
          <a:ext cx="3480618" cy="5470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Android</a:t>
          </a:r>
          <a:r>
            <a:rPr lang="zh-CN" altLang="en-US" sz="2100" kern="1200" dirty="0"/>
            <a:t>操作系统</a:t>
          </a:r>
          <a:endParaRPr lang="en-US" sz="2100" kern="1200" dirty="0"/>
        </a:p>
      </dsp:txBody>
      <dsp:txXfrm>
        <a:off x="17724" y="2887117"/>
        <a:ext cx="3448572" cy="515004"/>
      </dsp:txXfrm>
    </dsp:sp>
    <dsp:sp modelId="{FF487701-330D-1846-9883-6CE97EA2EB13}">
      <dsp:nvSpPr>
        <dsp:cNvPr id="0" name=""/>
        <dsp:cNvSpPr/>
      </dsp:nvSpPr>
      <dsp:spPr>
        <a:xfrm>
          <a:off x="1701" y="3444867"/>
          <a:ext cx="3480618" cy="5470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硬件</a:t>
          </a:r>
          <a:endParaRPr lang="en-US" sz="2100" kern="1200" dirty="0"/>
        </a:p>
      </dsp:txBody>
      <dsp:txXfrm>
        <a:off x="17724" y="3460890"/>
        <a:ext cx="3448572" cy="5150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51324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、大家使用的开发方法</a:t>
          </a:r>
          <a:endParaRPr 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702" y="77026"/>
        <a:ext cx="7263796" cy="475096"/>
      </dsp:txXfrm>
    </dsp:sp>
    <dsp:sp modelId="{97817E15-85AC-4344-92C9-2CAE26DB2C4F}">
      <dsp:nvSpPr>
        <dsp:cNvPr id="0" name=""/>
        <dsp:cNvSpPr/>
      </dsp:nvSpPr>
      <dsp:spPr>
        <a:xfrm>
          <a:off x="0" y="6354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的特点、要求和原则</a:t>
          </a:r>
          <a:endParaRPr lang="en-US" altLang="zh-CN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702" y="661127"/>
        <a:ext cx="7263796" cy="475096"/>
      </dsp:txXfrm>
    </dsp:sp>
    <dsp:sp modelId="{6B6FB5FF-6487-0D46-AEC5-015AACBC94A6}">
      <dsp:nvSpPr>
        <dsp:cNvPr id="0" name=""/>
        <dsp:cNvSpPr/>
      </dsp:nvSpPr>
      <dsp:spPr>
        <a:xfrm>
          <a:off x="0" y="12195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3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架构</a:t>
          </a:r>
          <a:endParaRPr lang="en-US" altLang="zh-CN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702" y="1245227"/>
        <a:ext cx="7263796" cy="475096"/>
      </dsp:txXfrm>
    </dsp:sp>
    <dsp:sp modelId="{B3935AA5-0B1E-CE44-B2A1-2AD3A540FFB1}">
      <dsp:nvSpPr>
        <dsp:cNvPr id="0" name=""/>
        <dsp:cNvSpPr/>
      </dsp:nvSpPr>
      <dsp:spPr>
        <a:xfrm>
          <a:off x="0" y="1803625"/>
          <a:ext cx="7315200" cy="52650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4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、页面架构</a:t>
          </a: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MVC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MVP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MVVM</a:t>
          </a:r>
        </a:p>
      </dsp:txBody>
      <dsp:txXfrm>
        <a:off x="25702" y="1829327"/>
        <a:ext cx="7263796" cy="475096"/>
      </dsp:txXfrm>
    </dsp:sp>
    <dsp:sp modelId="{1A40B707-26D8-2249-88F5-14B6C1F28C48}">
      <dsp:nvSpPr>
        <dsp:cNvPr id="0" name=""/>
        <dsp:cNvSpPr/>
      </dsp:nvSpPr>
      <dsp:spPr>
        <a:xfrm>
          <a:off x="0" y="23877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5</a:t>
          </a:r>
          <a:r>
            <a:rPr lang="zh-CN" altLang="en-US" sz="2000" kern="1200" dirty="0">
              <a:solidFill>
                <a:srgbClr val="8ACD3A"/>
              </a:solidFill>
            </a:rPr>
            <a:t>、架构实战</a:t>
          </a:r>
          <a:endParaRPr lang="en-US" sz="2000" kern="1200" dirty="0">
            <a:solidFill>
              <a:srgbClr val="8ACD3A"/>
            </a:solidFill>
          </a:endParaRPr>
        </a:p>
      </dsp:txBody>
      <dsp:txXfrm>
        <a:off x="25702" y="2413427"/>
        <a:ext cx="7263796" cy="475096"/>
      </dsp:txXfrm>
    </dsp:sp>
    <dsp:sp modelId="{ED0AAAC8-3886-7C48-AFB2-FF266938E11F}">
      <dsp:nvSpPr>
        <dsp:cNvPr id="0" name=""/>
        <dsp:cNvSpPr/>
      </dsp:nvSpPr>
      <dsp:spPr>
        <a:xfrm>
          <a:off x="0" y="29718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sp:txBody>
      <dsp:txXfrm>
        <a:off x="25702" y="2997527"/>
        <a:ext cx="7263796" cy="4750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81A7D-8F7C-214F-9049-18C3D10355C8}">
      <dsp:nvSpPr>
        <dsp:cNvPr id="0" name=""/>
        <dsp:cNvSpPr/>
      </dsp:nvSpPr>
      <dsp:spPr>
        <a:xfrm>
          <a:off x="4987980" y="1760706"/>
          <a:ext cx="1352438" cy="13524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700" kern="1200" dirty="0"/>
            <a:t>M+V</a:t>
          </a:r>
          <a:endParaRPr lang="zh-CN" altLang="en-US" sz="3700" kern="1200" dirty="0"/>
        </a:p>
      </dsp:txBody>
      <dsp:txXfrm>
        <a:off x="5186040" y="1958766"/>
        <a:ext cx="956318" cy="956318"/>
      </dsp:txXfrm>
    </dsp:sp>
    <dsp:sp modelId="{94CEFE64-4175-8946-8753-79BE6231D658}">
      <dsp:nvSpPr>
        <dsp:cNvPr id="0" name=""/>
        <dsp:cNvSpPr/>
      </dsp:nvSpPr>
      <dsp:spPr>
        <a:xfrm rot="16200000">
          <a:off x="5460718" y="1546480"/>
          <a:ext cx="406963" cy="21489"/>
        </a:xfrm>
        <a:custGeom>
          <a:avLst/>
          <a:gdLst/>
          <a:ahLst/>
          <a:cxnLst/>
          <a:rect l="0" t="0" r="0" b="0"/>
          <a:pathLst>
            <a:path>
              <a:moveTo>
                <a:pt x="0" y="10744"/>
              </a:moveTo>
              <a:lnTo>
                <a:pt x="406963" y="1074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654025" y="1547050"/>
        <a:ext cx="20348" cy="20348"/>
      </dsp:txXfrm>
    </dsp:sp>
    <dsp:sp modelId="{1C5B84BC-5C0C-7C46-86EF-FF33078C0A1A}">
      <dsp:nvSpPr>
        <dsp:cNvPr id="0" name=""/>
        <dsp:cNvSpPr/>
      </dsp:nvSpPr>
      <dsp:spPr>
        <a:xfrm>
          <a:off x="4987980" y="1304"/>
          <a:ext cx="1352438" cy="13524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900" kern="1200" dirty="0"/>
            <a:t>C</a:t>
          </a:r>
          <a:endParaRPr lang="zh-CN" altLang="en-US" sz="4900" kern="1200" dirty="0"/>
        </a:p>
      </dsp:txBody>
      <dsp:txXfrm>
        <a:off x="5186040" y="199364"/>
        <a:ext cx="956318" cy="956318"/>
      </dsp:txXfrm>
    </dsp:sp>
    <dsp:sp modelId="{8D6816EC-95F3-B54A-A6C3-88DED77EC8C6}">
      <dsp:nvSpPr>
        <dsp:cNvPr id="0" name=""/>
        <dsp:cNvSpPr/>
      </dsp:nvSpPr>
      <dsp:spPr>
        <a:xfrm rot="1800000">
          <a:off x="6222561" y="2866031"/>
          <a:ext cx="406963" cy="21489"/>
        </a:xfrm>
        <a:custGeom>
          <a:avLst/>
          <a:gdLst/>
          <a:ahLst/>
          <a:cxnLst/>
          <a:rect l="0" t="0" r="0" b="0"/>
          <a:pathLst>
            <a:path>
              <a:moveTo>
                <a:pt x="0" y="10744"/>
              </a:moveTo>
              <a:lnTo>
                <a:pt x="406963" y="1074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6415869" y="2866601"/>
        <a:ext cx="20348" cy="20348"/>
      </dsp:txXfrm>
    </dsp:sp>
    <dsp:sp modelId="{65EE9F3F-0A44-9E4F-B7D5-070A759D10EE}">
      <dsp:nvSpPr>
        <dsp:cNvPr id="0" name=""/>
        <dsp:cNvSpPr/>
      </dsp:nvSpPr>
      <dsp:spPr>
        <a:xfrm>
          <a:off x="6511667" y="2640406"/>
          <a:ext cx="1352438" cy="1352438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900" kern="1200" dirty="0"/>
            <a:t>VM</a:t>
          </a:r>
          <a:endParaRPr lang="zh-CN" altLang="en-US" sz="4900" kern="1200" dirty="0"/>
        </a:p>
      </dsp:txBody>
      <dsp:txXfrm>
        <a:off x="6709727" y="2838466"/>
        <a:ext cx="956318" cy="956318"/>
      </dsp:txXfrm>
    </dsp:sp>
    <dsp:sp modelId="{8852FA4C-B11C-D447-A0F9-3A43CFF5BDD3}">
      <dsp:nvSpPr>
        <dsp:cNvPr id="0" name=""/>
        <dsp:cNvSpPr/>
      </dsp:nvSpPr>
      <dsp:spPr>
        <a:xfrm rot="9000000">
          <a:off x="4698875" y="2866031"/>
          <a:ext cx="406963" cy="21489"/>
        </a:xfrm>
        <a:custGeom>
          <a:avLst/>
          <a:gdLst/>
          <a:ahLst/>
          <a:cxnLst/>
          <a:rect l="0" t="0" r="0" b="0"/>
          <a:pathLst>
            <a:path>
              <a:moveTo>
                <a:pt x="0" y="10744"/>
              </a:moveTo>
              <a:lnTo>
                <a:pt x="406963" y="1074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 rot="10800000">
        <a:off x="4892182" y="2866601"/>
        <a:ext cx="20348" cy="20348"/>
      </dsp:txXfrm>
    </dsp:sp>
    <dsp:sp modelId="{9E0EB5C1-4569-A24B-B35F-48007E425C22}">
      <dsp:nvSpPr>
        <dsp:cNvPr id="0" name=""/>
        <dsp:cNvSpPr/>
      </dsp:nvSpPr>
      <dsp:spPr>
        <a:xfrm>
          <a:off x="3464294" y="2640406"/>
          <a:ext cx="1352438" cy="1352438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900" kern="1200" dirty="0"/>
            <a:t>P</a:t>
          </a:r>
          <a:endParaRPr lang="zh-CN" altLang="en-US" sz="4900" kern="1200" dirty="0"/>
        </a:p>
      </dsp:txBody>
      <dsp:txXfrm>
        <a:off x="3662354" y="2838466"/>
        <a:ext cx="956318" cy="9563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7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、大家使用的开发方法</a:t>
          </a:r>
          <a:endParaRPr 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587" y="26332"/>
        <a:ext cx="7264026" cy="472986"/>
      </dsp:txXfrm>
    </dsp:sp>
    <dsp:sp modelId="{97817E15-85AC-4344-92C9-2CAE26DB2C4F}">
      <dsp:nvSpPr>
        <dsp:cNvPr id="0" name=""/>
        <dsp:cNvSpPr/>
      </dsp:nvSpPr>
      <dsp:spPr>
        <a:xfrm>
          <a:off x="0" y="6055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的特点、要求和原则</a:t>
          </a:r>
          <a:endParaRPr lang="en-US" altLang="zh-CN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587" y="631132"/>
        <a:ext cx="7264026" cy="472986"/>
      </dsp:txXfrm>
    </dsp:sp>
    <dsp:sp modelId="{6B6FB5FF-6487-0D46-AEC5-015AACBC94A6}">
      <dsp:nvSpPr>
        <dsp:cNvPr id="0" name=""/>
        <dsp:cNvSpPr/>
      </dsp:nvSpPr>
      <dsp:spPr>
        <a:xfrm>
          <a:off x="0" y="12103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3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架构</a:t>
          </a:r>
          <a:endParaRPr lang="en-US" altLang="zh-CN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587" y="1235932"/>
        <a:ext cx="7264026" cy="472986"/>
      </dsp:txXfrm>
    </dsp:sp>
    <dsp:sp modelId="{B3935AA5-0B1E-CE44-B2A1-2AD3A540FFB1}">
      <dsp:nvSpPr>
        <dsp:cNvPr id="0" name=""/>
        <dsp:cNvSpPr/>
      </dsp:nvSpPr>
      <dsp:spPr>
        <a:xfrm>
          <a:off x="0" y="18151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4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、页面架构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MVC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MVVM</a:t>
          </a:r>
        </a:p>
      </dsp:txBody>
      <dsp:txXfrm>
        <a:off x="25587" y="1840732"/>
        <a:ext cx="7264026" cy="472986"/>
      </dsp:txXfrm>
    </dsp:sp>
    <dsp:sp modelId="{1A40B707-26D8-2249-88F5-14B6C1F28C48}">
      <dsp:nvSpPr>
        <dsp:cNvPr id="0" name=""/>
        <dsp:cNvSpPr/>
      </dsp:nvSpPr>
      <dsp:spPr>
        <a:xfrm>
          <a:off x="0" y="2419945"/>
          <a:ext cx="7315200" cy="52416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5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、架构实战</a:t>
          </a:r>
          <a:endParaRPr lang="en-US" sz="2000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587" y="2445532"/>
        <a:ext cx="7264026" cy="472986"/>
      </dsp:txXfrm>
    </dsp:sp>
    <dsp:sp modelId="{ED0AAAC8-3886-7C48-AFB2-FF266938E11F}">
      <dsp:nvSpPr>
        <dsp:cNvPr id="0" name=""/>
        <dsp:cNvSpPr/>
      </dsp:nvSpPr>
      <dsp:spPr>
        <a:xfrm>
          <a:off x="0" y="30247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sp:txBody>
      <dsp:txXfrm>
        <a:off x="25587" y="3050332"/>
        <a:ext cx="7264026" cy="4729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5BDA1-BDB9-8546-BCE6-A367317BDF1D}">
      <dsp:nvSpPr>
        <dsp:cNvPr id="0" name=""/>
        <dsp:cNvSpPr/>
      </dsp:nvSpPr>
      <dsp:spPr>
        <a:xfrm>
          <a:off x="558888" y="0"/>
          <a:ext cx="6334074" cy="3008376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9C9FD4-89D5-F74B-85B2-A0BF088ADBD0}">
      <dsp:nvSpPr>
        <dsp:cNvPr id="0" name=""/>
        <dsp:cNvSpPr/>
      </dsp:nvSpPr>
      <dsp:spPr>
        <a:xfrm>
          <a:off x="23287" y="902512"/>
          <a:ext cx="2235555" cy="12033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/>
            <a:t>分页</a:t>
          </a:r>
        </a:p>
      </dsp:txBody>
      <dsp:txXfrm>
        <a:off x="82030" y="961255"/>
        <a:ext cx="2118069" cy="1085864"/>
      </dsp:txXfrm>
    </dsp:sp>
    <dsp:sp modelId="{A5CE525D-B574-7044-AE4E-385D2143A11A}">
      <dsp:nvSpPr>
        <dsp:cNvPr id="0" name=""/>
        <dsp:cNvSpPr/>
      </dsp:nvSpPr>
      <dsp:spPr>
        <a:xfrm>
          <a:off x="2608148" y="902512"/>
          <a:ext cx="2235555" cy="120335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/>
            <a:t>缓存</a:t>
          </a:r>
        </a:p>
      </dsp:txBody>
      <dsp:txXfrm>
        <a:off x="2666891" y="961255"/>
        <a:ext cx="2118069" cy="1085864"/>
      </dsp:txXfrm>
    </dsp:sp>
    <dsp:sp modelId="{48BA7351-1DB6-3049-AFBD-70C750C5F89B}">
      <dsp:nvSpPr>
        <dsp:cNvPr id="0" name=""/>
        <dsp:cNvSpPr/>
      </dsp:nvSpPr>
      <dsp:spPr>
        <a:xfrm>
          <a:off x="5193009" y="902512"/>
          <a:ext cx="2235555" cy="120335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/>
            <a:t>预制</a:t>
          </a:r>
        </a:p>
      </dsp:txBody>
      <dsp:txXfrm>
        <a:off x="5251752" y="961255"/>
        <a:ext cx="2118069" cy="10858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#3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6D3A1-6AC8-9C48-9F78-D8FB8BC9A65B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F5019-E0E9-1549-A40E-E1B4FC06878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AEC6E-C33A-7541-8C51-8CB3ABC83437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86649-A711-0144-8A1D-E77C7A85243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2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68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46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24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077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05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98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81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All these methods do only one thing “Separation of Concerns” or “Layered Architecture” but in their own way.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All these concepts are pretty old, like idea of MVC was tossed in 1970s.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All these patterns forces a separation of concerns, it means domain model and controller logic are decoupled from user interface (view). As a result maintenance and testing of the application become simpler and easier.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68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39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Readable and maintainable code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Modular code which provides high degree of decoupling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testable code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which is fun to work with</a:t>
            </a:r>
          </a:p>
          <a:p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component that stores system’s state (whether this state persistent or not). This component is referred to as Model.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component that handles input-output from/to the user. This component is referred to as View.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component that encapsulates the logical functionality of the system. </a:t>
            </a:r>
            <a:r>
              <a:rPr lang="en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component is referred to as Controller/Presenter.</a:t>
            </a:r>
          </a:p>
          <a:p>
            <a:endParaRPr lang="en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79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64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96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7924800" cy="6857997"/>
          </a:xfrm>
          <a:custGeom>
            <a:avLst/>
            <a:gdLst>
              <a:gd name="connsiteX0" fmla="*/ 0 w 7924800"/>
              <a:gd name="connsiteY0" fmla="*/ 0 h 6857997"/>
              <a:gd name="connsiteX1" fmla="*/ 7924800 w 7924800"/>
              <a:gd name="connsiteY1" fmla="*/ 0 h 6857997"/>
              <a:gd name="connsiteX2" fmla="*/ 7924800 w 7924800"/>
              <a:gd name="connsiteY2" fmla="*/ 6857997 h 6857997"/>
              <a:gd name="connsiteX3" fmla="*/ 0 w 7924800"/>
              <a:gd name="connsiteY3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6857997">
                <a:moveTo>
                  <a:pt x="0" y="0"/>
                </a:moveTo>
                <a:lnTo>
                  <a:pt x="7924800" y="0"/>
                </a:lnTo>
                <a:lnTo>
                  <a:pt x="7924800" y="6857997"/>
                </a:lnTo>
                <a:lnTo>
                  <a:pt x="0" y="68579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27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2DC9F71A-BEEE-4B45-A40C-C76423DDD6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259" y="51487"/>
            <a:ext cx="1147482" cy="1147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4BAC4B8A-4506-914D-8B28-DAE16F2F77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812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D639324A-DB79-D144-81E4-93188F4CEF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530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 descr="C:\Users\dev\Desktop\xx.png">
            <a:extLst>
              <a:ext uri="{FF2B5EF4-FFF2-40B4-BE49-F238E27FC236}">
                <a16:creationId xmlns:a16="http://schemas.microsoft.com/office/drawing/2014/main" id="{697FF479-46FF-844A-8C89-D80614FB45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812" y="4445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5" descr="C:\Users\dev\Desktop\xx.png">
            <a:extLst>
              <a:ext uri="{FF2B5EF4-FFF2-40B4-BE49-F238E27FC236}">
                <a16:creationId xmlns:a16="http://schemas.microsoft.com/office/drawing/2014/main" id="{18DBE46C-9D17-7E47-AE5D-575886691C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471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C:\Users\dev\Desktop\xx.png">
            <a:extLst>
              <a:ext uri="{FF2B5EF4-FFF2-40B4-BE49-F238E27FC236}">
                <a16:creationId xmlns:a16="http://schemas.microsoft.com/office/drawing/2014/main" id="{8F4F2B62-054B-6B43-9345-8CDA6F70C1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812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5" descr="C:\Users\dev\Desktop\xx.png">
            <a:extLst>
              <a:ext uri="{FF2B5EF4-FFF2-40B4-BE49-F238E27FC236}">
                <a16:creationId xmlns:a16="http://schemas.microsoft.com/office/drawing/2014/main" id="{90AC0C27-A11C-A24E-9EC8-F7DD993D0E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107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 descr="C:\Users\dev\Desktop\xx.png">
            <a:extLst>
              <a:ext uri="{FF2B5EF4-FFF2-40B4-BE49-F238E27FC236}">
                <a16:creationId xmlns:a16="http://schemas.microsoft.com/office/drawing/2014/main" id="{6FF5D2DA-153A-554D-BB42-4C8A6FF24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436" y="42334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 descr="C:\Users\dev\Desktop\xx.png">
            <a:extLst>
              <a:ext uri="{FF2B5EF4-FFF2-40B4-BE49-F238E27FC236}">
                <a16:creationId xmlns:a16="http://schemas.microsoft.com/office/drawing/2014/main" id="{6DC95163-237E-174D-9C7D-2473E3040F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812" y="26645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E29F7768-E8A9-D34B-9AC2-78DE1829E0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812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pic>
        <p:nvPicPr>
          <p:cNvPr id="6" name="Picture 5" descr="C:\Users\dev\Desktop\xx.png">
            <a:extLst>
              <a:ext uri="{FF2B5EF4-FFF2-40B4-BE49-F238E27FC236}">
                <a16:creationId xmlns:a16="http://schemas.microsoft.com/office/drawing/2014/main" id="{8D0B7BF3-B693-4A45-8AB9-8B52AAE1D9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859" y="33587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C9895607-08D5-334D-9CE8-D7F8D7EEF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624" y="23813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78" y="1"/>
            <a:ext cx="10038522" cy="12125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C595C91D-80E4-7D40-9A1F-A806D7C9B7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482" y="1910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96AC3E2C-B5B1-B04A-8BB8-D01320E1EA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036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 descr="C:\Users\dev\Desktop\xx.png">
            <a:extLst>
              <a:ext uri="{FF2B5EF4-FFF2-40B4-BE49-F238E27FC236}">
                <a16:creationId xmlns:a16="http://schemas.microsoft.com/office/drawing/2014/main" id="{D9C6494A-5CA4-F44B-AE3C-C53E48F1E1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860" y="18818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5" descr="C:\Users\dev\Desktop\xx.png">
            <a:extLst>
              <a:ext uri="{FF2B5EF4-FFF2-40B4-BE49-F238E27FC236}">
                <a16:creationId xmlns:a16="http://schemas.microsoft.com/office/drawing/2014/main" id="{C2C1FC11-73DF-9345-8E76-85EFFE5702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965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C:\Users\dev\Desktop\xx.png">
            <a:extLst>
              <a:ext uri="{FF2B5EF4-FFF2-40B4-BE49-F238E27FC236}">
                <a16:creationId xmlns:a16="http://schemas.microsoft.com/office/drawing/2014/main" id="{59980CFB-0C59-D442-BD5C-4CCD8D33BC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718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5" descr="C:\Users\dev\Desktop\xx.png">
            <a:extLst>
              <a:ext uri="{FF2B5EF4-FFF2-40B4-BE49-F238E27FC236}">
                <a16:creationId xmlns:a16="http://schemas.microsoft.com/office/drawing/2014/main" id="{7BA6055F-FF42-FE4D-AF48-50B8AFA6B6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789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 descr="C:\Users\dev\Desktop\xx.png">
            <a:extLst>
              <a:ext uri="{FF2B5EF4-FFF2-40B4-BE49-F238E27FC236}">
                <a16:creationId xmlns:a16="http://schemas.microsoft.com/office/drawing/2014/main" id="{7B5F3EB2-7455-8349-AC29-02A11F2CE1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D4AF3-728F-BC4C-8776-EC77AD862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4DF001-BF20-C145-82D4-979262E25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C54D28-DAA5-3C4D-B808-CFCE3A21D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0B0421-D3D9-ED48-84A3-6920D98C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C:\Users\dev\Desktop\xx.png">
            <a:extLst>
              <a:ext uri="{FF2B5EF4-FFF2-40B4-BE49-F238E27FC236}">
                <a16:creationId xmlns:a16="http://schemas.microsoft.com/office/drawing/2014/main" id="{E3F3C07A-9A86-6A48-9C7D-4BEB184C7D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753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83431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 descr="C:\Users\dev\Desktop\xx.png">
            <a:extLst>
              <a:ext uri="{FF2B5EF4-FFF2-40B4-BE49-F238E27FC236}">
                <a16:creationId xmlns:a16="http://schemas.microsoft.com/office/drawing/2014/main" id="{7C8E0B14-F38B-5047-BAE4-776B8B937D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859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C5E37270-E617-D346-A348-531DC0ECD1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683" y="18818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384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60330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A8B5B-5320-C247-A545-77F6BD27F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9CE746-C01B-EF48-B067-BA81D6FBA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3D188-A7EC-3A42-80EA-B7827E081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820B9E-9072-3743-B598-B180E12B8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A4CC0B-5DE3-AE4B-9C7A-C66AF0D2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7302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C2503-E6A3-7E40-9621-367EBB45E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7996A0-EB19-0A47-9CBD-E8F66EDD1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773224-577C-7E4F-9D99-4F47853B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09DBA-B9BF-7348-A8F6-A49F39DC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AC053F-AFE4-C24E-A569-594C8DE8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5427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1B92FA-5F75-0A43-82EA-7485EBA50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8893C-C2A9-6745-AA31-C1E15B9D5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02245B-6D1E-3147-B9E1-1D7DF9E175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F147B5-38EA-3242-8431-57F04FE88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E8B743-1AD2-DA49-A215-3213263E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54467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AA6E70-6B6C-1E48-B987-2D922ECC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E24BDF-F2BD-FC4D-8113-6013B960A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BD674B-4614-1E4D-A8F1-10F3846CB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1F7467-D9CB-7D41-803F-029E77987C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209D3A-F300-4B4C-82E5-A58D88B59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09F258-84FC-074B-927A-CCE0B9A1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60387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940DFA-962B-0E48-879B-1510C396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FC1D0E-C572-6942-9C18-E6F2D4088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6D250E-742E-E346-BE4E-562EEE14E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A94FFA-D66F-5447-AD36-794E6B117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1C16F4-67CC-B54D-AB09-884B5F3D7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35CEC6A-10C0-B049-84D2-6348699F3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559DEA-A109-9446-A31D-C50968A8C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F4D85C-077F-1448-8C34-30C44A7B9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8933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C3706A-DA24-6445-AF30-CAFB69C29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200782-0654-3845-82EA-706DA5B3E8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BBD2CF-B139-694E-817F-5C2E59E5C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5F679A-C188-5742-8000-BE94DFA1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55873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5A8247-0CB3-604C-BC8D-5651E7EE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5ACEBB-9AE2-F941-8F7E-B3FDDD09B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219D94-CCF0-3A4E-B359-571CAA20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57827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3BB0E-278F-9C48-AC0C-1D0CDAFEF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3EC6A6-0D6A-4C4F-8867-48C6A7FED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E895CD-81E1-894F-A30D-0CD726140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2EF95C-8A04-4F44-BB31-4827622A7A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E1D9FA-13B4-7347-96BE-D31BE72EB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590C50-7E27-E145-90AC-30D3975F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66770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59A8C-C8E9-A843-B403-2377A3E46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B5563FF-3514-944B-BE74-0E398D71F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7C31E6-3C50-3140-B118-53B88E8C8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6AC7AE-09CA-624A-AAC9-63C25368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13757-681F-9C44-9670-75CF0EA64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DDB0CC-9A16-C746-ABFD-D7CA2E898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78762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B2B3A-88DC-1F4B-98EC-7977821F9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1FEB7C-6EC8-824E-A602-98A68DD5C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BFF461-7767-2F4C-86BA-73115224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C75AD2-7E8B-5449-9A77-BDF4950F2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9210EE-FE2D-8946-B125-09AC3521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9380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9C3CE4D-B86A-BC40-BE45-71EB69A03B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09071B-93A3-7848-8BB4-6F305FFC0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0A4024-379C-384B-8EC6-E7B27E0EE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C7DE10-3977-134E-A906-D9FF5A3A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27543B-EE07-AB46-8A51-C05D1792A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8184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372EB3-0FB4-104C-8752-25E5B6CE510A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A52E8-6FF6-174D-9ED4-5DB614DBA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372EB3-0FB4-104C-8752-25E5B6CE510A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A52E8-6FF6-174D-9ED4-5DB614DBA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5A8247-0CB3-604C-BC8D-5651E7EE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2019/7/23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5ACEBB-9AE2-F941-8F7E-B3FDDD09B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219D94-CCF0-3A4E-B359-571CAA20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9999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099459" y="1380675"/>
            <a:ext cx="4343398" cy="4343398"/>
          </a:xfrm>
          <a:custGeom>
            <a:avLst/>
            <a:gdLst>
              <a:gd name="connsiteX0" fmla="*/ 2171699 w 4343398"/>
              <a:gd name="connsiteY0" fmla="*/ 0 h 4343398"/>
              <a:gd name="connsiteX1" fmla="*/ 4343398 w 4343398"/>
              <a:gd name="connsiteY1" fmla="*/ 2171699 h 4343398"/>
              <a:gd name="connsiteX2" fmla="*/ 2171699 w 4343398"/>
              <a:gd name="connsiteY2" fmla="*/ 4343398 h 4343398"/>
              <a:gd name="connsiteX3" fmla="*/ 0 w 4343398"/>
              <a:gd name="connsiteY3" fmla="*/ 2171699 h 4343398"/>
              <a:gd name="connsiteX4" fmla="*/ 2171699 w 4343398"/>
              <a:gd name="connsiteY4" fmla="*/ 0 h 434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398" h="4343398">
                <a:moveTo>
                  <a:pt x="2171699" y="0"/>
                </a:moveTo>
                <a:cubicBezTo>
                  <a:pt x="3371095" y="0"/>
                  <a:pt x="4343398" y="972303"/>
                  <a:pt x="4343398" y="2171699"/>
                </a:cubicBezTo>
                <a:cubicBezTo>
                  <a:pt x="4343398" y="3371095"/>
                  <a:pt x="3371095" y="4343398"/>
                  <a:pt x="2171699" y="4343398"/>
                </a:cubicBezTo>
                <a:cubicBezTo>
                  <a:pt x="972303" y="4343398"/>
                  <a:pt x="0" y="3371095"/>
                  <a:pt x="0" y="2171699"/>
                </a:cubicBezTo>
                <a:cubicBezTo>
                  <a:pt x="0" y="972303"/>
                  <a:pt x="972303" y="0"/>
                  <a:pt x="2171699" y="0"/>
                </a:cubicBezTo>
                <a:close/>
              </a:path>
            </a:pathLst>
          </a:custGeom>
          <a:noFill/>
          <a:ln w="127000">
            <a:solidFill>
              <a:schemeClr val="bg1"/>
            </a:solidFill>
          </a:ln>
          <a:effectLst>
            <a:outerShdw blurRad="952500" dist="647700" dir="5400000" sx="85000" sy="8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8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695" y="0"/>
            <a:ext cx="5449307" cy="6858000"/>
          </a:xfrm>
          <a:custGeom>
            <a:avLst/>
            <a:gdLst>
              <a:gd name="connsiteX0" fmla="*/ 1035809 w 5449307"/>
              <a:gd name="connsiteY0" fmla="*/ 0 h 6858000"/>
              <a:gd name="connsiteX1" fmla="*/ 5449307 w 5449307"/>
              <a:gd name="connsiteY1" fmla="*/ 0 h 6858000"/>
              <a:gd name="connsiteX2" fmla="*/ 5449307 w 5449307"/>
              <a:gd name="connsiteY2" fmla="*/ 6858000 h 6858000"/>
              <a:gd name="connsiteX3" fmla="*/ 2850176 w 5449307"/>
              <a:gd name="connsiteY3" fmla="*/ 6858000 h 6858000"/>
              <a:gd name="connsiteX4" fmla="*/ 2823744 w 5449307"/>
              <a:gd name="connsiteY4" fmla="*/ 6807034 h 6858000"/>
              <a:gd name="connsiteX5" fmla="*/ 1622 w 5449307"/>
              <a:gd name="connsiteY5" fmla="*/ 3066067 h 6858000"/>
              <a:gd name="connsiteX6" fmla="*/ 1000369 w 5449307"/>
              <a:gd name="connsiteY6" fmla="*/ 1209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9307" h="6858000">
                <a:moveTo>
                  <a:pt x="1035809" y="0"/>
                </a:moveTo>
                <a:lnTo>
                  <a:pt x="5449307" y="0"/>
                </a:lnTo>
                <a:lnTo>
                  <a:pt x="5449307" y="6858000"/>
                </a:lnTo>
                <a:lnTo>
                  <a:pt x="2850176" y="6858000"/>
                </a:lnTo>
                <a:lnTo>
                  <a:pt x="2823744" y="6807034"/>
                </a:lnTo>
                <a:cubicBezTo>
                  <a:pt x="2261088" y="5829973"/>
                  <a:pt x="43562" y="4807683"/>
                  <a:pt x="1622" y="3066067"/>
                </a:cubicBezTo>
                <a:cubicBezTo>
                  <a:pt x="-40319" y="1324452"/>
                  <a:pt x="742889" y="853318"/>
                  <a:pt x="1000369" y="1209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5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dev\Desktop\xx.png">
            <a:extLst>
              <a:ext uri="{FF2B5EF4-FFF2-40B4-BE49-F238E27FC236}">
                <a16:creationId xmlns:a16="http://schemas.microsoft.com/office/drawing/2014/main" id="{76A7D728-B7D0-7142-9CF9-6D8DE1B82C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859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98" r:id="rId7"/>
    <p:sldLayoutId id="2147483700" r:id="rId8"/>
    <p:sldLayoutId id="2147483701" r:id="rId9"/>
    <p:sldLayoutId id="2147483703" r:id="rId10"/>
  </p:sldLayoutIdLst>
  <p:txStyles>
    <p:titleStyle>
      <a:lvl1pPr algn="ctr" defTabSz="1218565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1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592DC-45C0-8340-8458-625B81B9E554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93" r:id="rId11"/>
    <p:sldLayoutId id="2147483678" r:id="rId12"/>
    <p:sldLayoutId id="2147483679" r:id="rId13"/>
    <p:sldLayoutId id="2147483680" r:id="rId14"/>
    <p:sldLayoutId id="2147483699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6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4.tif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5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0.jpg"/><Relationship Id="rId7" Type="http://schemas.openxmlformats.org/officeDocument/2006/relationships/diagramColors" Target="../diagrams/colors1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30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30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tif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7810678" y="3576809"/>
            <a:ext cx="1263587" cy="3961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Allen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132250" y="1387267"/>
            <a:ext cx="9102175" cy="238760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从零开始</a:t>
            </a:r>
            <a:r>
              <a:rPr lang="en-US" altLang="zh-CN" dirty="0">
                <a:solidFill>
                  <a:schemeClr val="bg1"/>
                </a:solidFill>
              </a:rPr>
              <a:t>MVVM</a:t>
            </a:r>
            <a:r>
              <a:rPr lang="zh-CN" altLang="en-US" dirty="0">
                <a:solidFill>
                  <a:schemeClr val="bg1"/>
                </a:solidFill>
              </a:rPr>
              <a:t>新闻客户端架构实战</a:t>
            </a:r>
            <a:endParaRPr lang="en-US" sz="3200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3338" y="3986317"/>
            <a:ext cx="111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2019.07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0A4D66-3B40-2B4A-8800-D8D9FA0DDACF}"/>
              </a:ext>
            </a:extLst>
          </p:cNvPr>
          <p:cNvSpPr txBox="1"/>
          <p:nvPr/>
        </p:nvSpPr>
        <p:spPr>
          <a:xfrm>
            <a:off x="5449824" y="5056632"/>
            <a:ext cx="5998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/>
              <a:t>20:00</a:t>
            </a:r>
            <a:r>
              <a:rPr kumimoji="1" lang="zh-CN" altLang="en-US" sz="3200" dirty="0"/>
              <a:t>课程正式开始</a:t>
            </a:r>
          </a:p>
        </p:txBody>
      </p:sp>
    </p:spTree>
    <p:extLst>
      <p:ext uri="{BB962C8B-B14F-4D97-AF65-F5344CB8AC3E}">
        <p14:creationId xmlns:p14="http://schemas.microsoft.com/office/powerpoint/2010/main" val="4090114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18">
            <a:extLst>
              <a:ext uri="{FF2B5EF4-FFF2-40B4-BE49-F238E27FC236}">
                <a16:creationId xmlns:a16="http://schemas.microsoft.com/office/drawing/2014/main" id="{EB4479B9-7DC4-AD43-B4AE-FF2D8181515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528048" y="1635349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9738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7F1DC-E703-4E45-9CEC-5947A7EE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kumimoji="1" lang="en-US" altLang="zh-CN" dirty="0"/>
              <a:t>  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MVC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MVP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MVVM</a:t>
            </a:r>
            <a:endParaRPr kumimoji="1" lang="zh-CN" altLang="en-US" dirty="0"/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1024C3D7-9682-E845-A313-729432C8B644}"/>
              </a:ext>
            </a:extLst>
          </p:cNvPr>
          <p:cNvGraphicFramePr>
            <a:graphicFrameLocks noGrp="1"/>
          </p:cNvGraphicFramePr>
          <p:nvPr>
            <p:ph idx="10"/>
            <p:extLst/>
          </p:nvPr>
        </p:nvGraphicFramePr>
        <p:xfrm>
          <a:off x="431800" y="1627642"/>
          <a:ext cx="11328400" cy="3994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0609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5B4BFCE-DEA4-C546-9873-265A24536E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2514" y="1733797"/>
          <a:ext cx="11032178" cy="38225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3707">
                  <a:extLst>
                    <a:ext uri="{9D8B030D-6E8A-4147-A177-3AD203B41FA5}">
                      <a16:colId xmlns:a16="http://schemas.microsoft.com/office/drawing/2014/main" val="3317464517"/>
                    </a:ext>
                  </a:extLst>
                </a:gridCol>
                <a:gridCol w="1473798">
                  <a:extLst>
                    <a:ext uri="{9D8B030D-6E8A-4147-A177-3AD203B41FA5}">
                      <a16:colId xmlns:a16="http://schemas.microsoft.com/office/drawing/2014/main" val="961498435"/>
                    </a:ext>
                  </a:extLst>
                </a:gridCol>
                <a:gridCol w="634701">
                  <a:extLst>
                    <a:ext uri="{9D8B030D-6E8A-4147-A177-3AD203B41FA5}">
                      <a16:colId xmlns:a16="http://schemas.microsoft.com/office/drawing/2014/main" val="656450133"/>
                    </a:ext>
                  </a:extLst>
                </a:gridCol>
                <a:gridCol w="2829261">
                  <a:extLst>
                    <a:ext uri="{9D8B030D-6E8A-4147-A177-3AD203B41FA5}">
                      <a16:colId xmlns:a16="http://schemas.microsoft.com/office/drawing/2014/main" val="2282359529"/>
                    </a:ext>
                  </a:extLst>
                </a:gridCol>
                <a:gridCol w="2132377">
                  <a:extLst>
                    <a:ext uri="{9D8B030D-6E8A-4147-A177-3AD203B41FA5}">
                      <a16:colId xmlns:a16="http://schemas.microsoft.com/office/drawing/2014/main" val="59876152"/>
                    </a:ext>
                  </a:extLst>
                </a:gridCol>
                <a:gridCol w="3118334">
                  <a:extLst>
                    <a:ext uri="{9D8B030D-6E8A-4147-A177-3AD203B41FA5}">
                      <a16:colId xmlns:a16="http://schemas.microsoft.com/office/drawing/2014/main" val="2902045274"/>
                    </a:ext>
                  </a:extLst>
                </a:gridCol>
              </a:tblGrid>
              <a:tr h="5360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创建过程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A/F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特点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/>
                        <a:t>缺点</a:t>
                      </a:r>
                      <a:endParaRPr lang="zh-CN" alt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应用建议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6068451"/>
                  </a:ext>
                </a:extLst>
              </a:tr>
              <a:tr h="1095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MVC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C-&gt;M + V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分离了</a:t>
                      </a:r>
                      <a:r>
                        <a:rPr lang="en-US" altLang="zh-CN" sz="1600" dirty="0"/>
                        <a:t>Model</a:t>
                      </a:r>
                      <a:r>
                        <a:rPr lang="zh-CN" altLang="en-US" sz="1600" dirty="0"/>
                        <a:t>和</a:t>
                      </a:r>
                      <a:r>
                        <a:rPr lang="en-US" altLang="zh-CN" sz="1600" dirty="0"/>
                        <a:t>Controller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/>
                        <a:t>Controller</a:t>
                      </a:r>
                      <a:r>
                        <a:rPr lang="zh-CN" altLang="en-US" sz="1600" kern="1200" dirty="0"/>
                        <a:t>变得越来越复杂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简单的、不大修改的页面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190249"/>
                  </a:ext>
                </a:extLst>
              </a:tr>
              <a:tr h="1095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MVP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V -&gt; P -&gt; M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56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在</a:t>
                      </a:r>
                      <a:r>
                        <a:rPr lang="en-US" altLang="zh-CN" sz="1600" dirty="0"/>
                        <a:t>MVC</a:t>
                      </a:r>
                      <a:r>
                        <a:rPr lang="zh-CN" altLang="en-US" sz="1600" dirty="0"/>
                        <a:t>的基础上通过</a:t>
                      </a:r>
                      <a:r>
                        <a:rPr lang="en-US" altLang="zh-CN" sz="1600" dirty="0"/>
                        <a:t>Interface</a:t>
                      </a:r>
                      <a:r>
                        <a:rPr lang="zh-CN" altLang="en-US" sz="1600" dirty="0"/>
                        <a:t>彻底分离了</a:t>
                      </a:r>
                      <a:r>
                        <a:rPr lang="en-US" altLang="zh-CN" sz="1600" dirty="0"/>
                        <a:t>View</a:t>
                      </a:r>
                      <a:r>
                        <a:rPr lang="zh-CN" altLang="en-US" sz="1600" dirty="0"/>
                        <a:t>和</a:t>
                      </a:r>
                      <a:r>
                        <a:rPr lang="en-US" altLang="zh-CN" sz="1600" dirty="0"/>
                        <a:t>Model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Presenter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与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的交互会琐碎而复杂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核心、复杂、需求变更快页面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731300"/>
                  </a:ext>
                </a:extLst>
              </a:tr>
              <a:tr h="1095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MVVM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V -&gt; VM -&gt; M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56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在</a:t>
                      </a:r>
                      <a:r>
                        <a:rPr lang="en-US" altLang="zh-CN" sz="1600" dirty="0"/>
                        <a:t>MVP</a:t>
                      </a:r>
                      <a:r>
                        <a:rPr lang="zh-CN" altLang="en-US" sz="1600" dirty="0"/>
                        <a:t>的基础上增加了</a:t>
                      </a:r>
                      <a:r>
                        <a:rPr lang="en-US" altLang="zh-CN" sz="1600" dirty="0"/>
                        <a:t>Data</a:t>
                      </a:r>
                      <a:r>
                        <a:rPr lang="zh-CN" altLang="en-US" sz="1600" dirty="0"/>
                        <a:t>  </a:t>
                      </a:r>
                      <a:r>
                        <a:rPr lang="en-US" altLang="zh-CN" sz="1600" dirty="0"/>
                        <a:t>Binding, </a:t>
                      </a:r>
                      <a:r>
                        <a:rPr lang="zh-CN" altLang="en-US" sz="1600" dirty="0"/>
                        <a:t>代码量更小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XML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中包含代码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21856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核心、复杂、需求变更快页面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5327410"/>
                  </a:ext>
                </a:extLst>
              </a:tr>
            </a:tbl>
          </a:graphicData>
        </a:graphic>
      </p:graphicFrame>
      <p:sp>
        <p:nvSpPr>
          <p:cNvPr id="3" name="标题 1">
            <a:extLst>
              <a:ext uri="{FF2B5EF4-FFF2-40B4-BE49-F238E27FC236}">
                <a16:creationId xmlns:a16="http://schemas.microsoft.com/office/drawing/2014/main" id="{2EDB12C0-9BCA-F543-A801-ECD1B2C29E7E}"/>
              </a:ext>
            </a:extLst>
          </p:cNvPr>
          <p:cNvSpPr txBox="1">
            <a:spLocks/>
          </p:cNvSpPr>
          <p:nvPr/>
        </p:nvSpPr>
        <p:spPr>
          <a:xfrm>
            <a:off x="522514" y="193638"/>
            <a:ext cx="12192000" cy="882127"/>
          </a:xfrm>
          <a:prstGeom prst="rect">
            <a:avLst/>
          </a:prstGeom>
        </p:spPr>
        <p:txBody>
          <a:bodyPr/>
          <a:lstStyle>
            <a:lvl1pPr algn="ctr" defTabSz="1218565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4.1 </a:t>
            </a:r>
            <a:r>
              <a:rPr kumimoji="1" lang="en-US" altLang="zh-CN" dirty="0" err="1">
                <a:solidFill>
                  <a:schemeClr val="bg1"/>
                </a:solidFill>
              </a:rPr>
              <a:t>MVx</a:t>
            </a:r>
            <a:r>
              <a:rPr kumimoji="1" lang="zh-CN" altLang="en-US" dirty="0">
                <a:solidFill>
                  <a:schemeClr val="bg1"/>
                </a:solidFill>
              </a:rPr>
              <a:t>区别</a:t>
            </a:r>
          </a:p>
        </p:txBody>
      </p:sp>
    </p:spTree>
    <p:extLst>
      <p:ext uri="{BB962C8B-B14F-4D97-AF65-F5344CB8AC3E}">
        <p14:creationId xmlns:p14="http://schemas.microsoft.com/office/powerpoint/2010/main" val="3827953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18">
            <a:extLst>
              <a:ext uri="{FF2B5EF4-FFF2-40B4-BE49-F238E27FC236}">
                <a16:creationId xmlns:a16="http://schemas.microsoft.com/office/drawing/2014/main" id="{EB4479B9-7DC4-AD43-B4AE-FF2D8181515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528048" y="1635349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0115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E9A41-E412-1A41-A919-D611CB2D750F}"/>
              </a:ext>
            </a:extLst>
          </p:cNvPr>
          <p:cNvSpPr txBox="1">
            <a:spLocks/>
          </p:cNvSpPr>
          <p:nvPr/>
        </p:nvSpPr>
        <p:spPr>
          <a:xfrm>
            <a:off x="522514" y="193638"/>
            <a:ext cx="12192000" cy="882127"/>
          </a:xfrm>
          <a:prstGeom prst="rect">
            <a:avLst/>
          </a:prstGeom>
        </p:spPr>
        <p:txBody>
          <a:bodyPr/>
          <a:lstStyle>
            <a:lvl1pPr algn="ctr" defTabSz="1218565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5.1 Model</a:t>
            </a:r>
            <a:r>
              <a:rPr kumimoji="1" lang="zh-CN" altLang="en-US" dirty="0">
                <a:solidFill>
                  <a:schemeClr val="bg1"/>
                </a:solidFill>
              </a:rPr>
              <a:t>怎么实现？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F5FEF204-990D-2E42-BF28-8F0A233BB753}"/>
              </a:ext>
            </a:extLst>
          </p:cNvPr>
          <p:cNvGraphicFramePr/>
          <p:nvPr>
            <p:extLst/>
          </p:nvPr>
        </p:nvGraphicFramePr>
        <p:xfrm>
          <a:off x="522514" y="1984248"/>
          <a:ext cx="7451852" cy="3008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D2341798-367F-8147-AED8-DB03D3060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8264" y="1810512"/>
            <a:ext cx="3611880" cy="36118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D7BD987-37C9-8840-8487-E1B81C88CD80}"/>
              </a:ext>
            </a:extLst>
          </p:cNvPr>
          <p:cNvSpPr txBox="1"/>
          <p:nvPr/>
        </p:nvSpPr>
        <p:spPr>
          <a:xfrm>
            <a:off x="9198864" y="5568696"/>
            <a:ext cx="214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存什么？</a:t>
            </a:r>
          </a:p>
        </p:txBody>
      </p:sp>
    </p:spTree>
    <p:extLst>
      <p:ext uri="{BB962C8B-B14F-4D97-AF65-F5344CB8AC3E}">
        <p14:creationId xmlns:p14="http://schemas.microsoft.com/office/powerpoint/2010/main" val="1813848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1F80D-EC81-7F4C-9FB4-B4E8E20F0845}"/>
              </a:ext>
            </a:extLst>
          </p:cNvPr>
          <p:cNvSpPr txBox="1">
            <a:spLocks/>
          </p:cNvSpPr>
          <p:nvPr/>
        </p:nvSpPr>
        <p:spPr>
          <a:xfrm>
            <a:off x="522514" y="193638"/>
            <a:ext cx="12192000" cy="882127"/>
          </a:xfrm>
          <a:prstGeom prst="rect">
            <a:avLst/>
          </a:prstGeom>
        </p:spPr>
        <p:txBody>
          <a:bodyPr/>
          <a:lstStyle>
            <a:lvl1pPr algn="ctr" defTabSz="1218565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5.2 </a:t>
            </a:r>
            <a:r>
              <a:rPr kumimoji="1" lang="en-US" altLang="zh-CN" dirty="0" err="1">
                <a:solidFill>
                  <a:schemeClr val="bg1"/>
                </a:solidFill>
              </a:rPr>
              <a:t>ViewModel</a:t>
            </a:r>
            <a:r>
              <a:rPr kumimoji="1" lang="zh-CN" altLang="en-US" dirty="0">
                <a:solidFill>
                  <a:schemeClr val="bg1"/>
                </a:solidFill>
              </a:rPr>
              <a:t>怎么实现？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BC87A6D7-5048-C748-8858-51D21E6624E2}"/>
              </a:ext>
            </a:extLst>
          </p:cNvPr>
          <p:cNvGraphicFramePr/>
          <p:nvPr>
            <p:extLst/>
          </p:nvPr>
        </p:nvGraphicFramePr>
        <p:xfrm>
          <a:off x="522514" y="2019807"/>
          <a:ext cx="6716776" cy="3080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A386AB20-DD55-F242-831D-901CD9E68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0963" y="1782407"/>
            <a:ext cx="4969277" cy="331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37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7B4C4A-E386-884A-A53B-116CBA5F0D8A}"/>
              </a:ext>
            </a:extLst>
          </p:cNvPr>
          <p:cNvSpPr txBox="1">
            <a:spLocks/>
          </p:cNvSpPr>
          <p:nvPr/>
        </p:nvSpPr>
        <p:spPr>
          <a:xfrm>
            <a:off x="522514" y="193638"/>
            <a:ext cx="12192000" cy="882127"/>
          </a:xfrm>
          <a:prstGeom prst="rect">
            <a:avLst/>
          </a:prstGeom>
        </p:spPr>
        <p:txBody>
          <a:bodyPr/>
          <a:lstStyle>
            <a:lvl1pPr algn="ctr" defTabSz="1218565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5.3 View</a:t>
            </a:r>
            <a:r>
              <a:rPr kumimoji="1" lang="zh-CN" altLang="en-US" dirty="0">
                <a:solidFill>
                  <a:schemeClr val="bg1"/>
                </a:solidFill>
              </a:rPr>
              <a:t>怎么实现？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CF369A5-A134-EC4F-8D4A-09D979DABBCF}"/>
              </a:ext>
            </a:extLst>
          </p:cNvPr>
          <p:cNvGrpSpPr/>
          <p:nvPr/>
        </p:nvGrpSpPr>
        <p:grpSpPr>
          <a:xfrm>
            <a:off x="2134313" y="2014729"/>
            <a:ext cx="4910023" cy="2029965"/>
            <a:chOff x="3176589" y="1285879"/>
            <a:chExt cx="3771900" cy="1362075"/>
          </a:xfrm>
        </p:grpSpPr>
        <p:sp>
          <p:nvSpPr>
            <p:cNvPr id="5" name="右箭头 1">
              <a:extLst>
                <a:ext uri="{FF2B5EF4-FFF2-40B4-BE49-F238E27FC236}">
                  <a16:creationId xmlns:a16="http://schemas.microsoft.com/office/drawing/2014/main" id="{8BE5274C-1F7F-2741-B1A8-71199282CB8C}"/>
                </a:ext>
              </a:extLst>
            </p:cNvPr>
            <p:cNvSpPr/>
            <p:nvPr/>
          </p:nvSpPr>
          <p:spPr>
            <a:xfrm rot="905815">
              <a:off x="3176589" y="1285879"/>
              <a:ext cx="3771900" cy="1362075"/>
            </a:xfrm>
            <a:custGeom>
              <a:avLst/>
              <a:gdLst>
                <a:gd name="connsiteX0" fmla="*/ 0 w 3981450"/>
                <a:gd name="connsiteY0" fmla="*/ 373856 h 1495425"/>
                <a:gd name="connsiteX1" fmla="*/ 3233738 w 3981450"/>
                <a:gd name="connsiteY1" fmla="*/ 373856 h 1495425"/>
                <a:gd name="connsiteX2" fmla="*/ 3233738 w 3981450"/>
                <a:gd name="connsiteY2" fmla="*/ 0 h 1495425"/>
                <a:gd name="connsiteX3" fmla="*/ 3981450 w 3981450"/>
                <a:gd name="connsiteY3" fmla="*/ 747713 h 1495425"/>
                <a:gd name="connsiteX4" fmla="*/ 3233738 w 3981450"/>
                <a:gd name="connsiteY4" fmla="*/ 1495425 h 1495425"/>
                <a:gd name="connsiteX5" fmla="*/ 3233738 w 3981450"/>
                <a:gd name="connsiteY5" fmla="*/ 1121569 h 1495425"/>
                <a:gd name="connsiteX6" fmla="*/ 0 w 3981450"/>
                <a:gd name="connsiteY6" fmla="*/ 1121569 h 1495425"/>
                <a:gd name="connsiteX7" fmla="*/ 0 w 3981450"/>
                <a:gd name="connsiteY7" fmla="*/ 373856 h 1495425"/>
                <a:gd name="connsiteX0" fmla="*/ 0 w 3981450"/>
                <a:gd name="connsiteY0" fmla="*/ 1121569 h 1495425"/>
                <a:gd name="connsiteX1" fmla="*/ 3233738 w 3981450"/>
                <a:gd name="connsiteY1" fmla="*/ 373856 h 1495425"/>
                <a:gd name="connsiteX2" fmla="*/ 3233738 w 3981450"/>
                <a:gd name="connsiteY2" fmla="*/ 0 h 1495425"/>
                <a:gd name="connsiteX3" fmla="*/ 3981450 w 3981450"/>
                <a:gd name="connsiteY3" fmla="*/ 747713 h 1495425"/>
                <a:gd name="connsiteX4" fmla="*/ 3233738 w 3981450"/>
                <a:gd name="connsiteY4" fmla="*/ 1495425 h 1495425"/>
                <a:gd name="connsiteX5" fmla="*/ 3233738 w 3981450"/>
                <a:gd name="connsiteY5" fmla="*/ 1121569 h 1495425"/>
                <a:gd name="connsiteX6" fmla="*/ 0 w 3981450"/>
                <a:gd name="connsiteY6" fmla="*/ 1121569 h 1495425"/>
                <a:gd name="connsiteX0" fmla="*/ 0 w 3952875"/>
                <a:gd name="connsiteY0" fmla="*/ 731044 h 1495425"/>
                <a:gd name="connsiteX1" fmla="*/ 3205163 w 3952875"/>
                <a:gd name="connsiteY1" fmla="*/ 373856 h 1495425"/>
                <a:gd name="connsiteX2" fmla="*/ 3205163 w 3952875"/>
                <a:gd name="connsiteY2" fmla="*/ 0 h 1495425"/>
                <a:gd name="connsiteX3" fmla="*/ 3952875 w 3952875"/>
                <a:gd name="connsiteY3" fmla="*/ 747713 h 1495425"/>
                <a:gd name="connsiteX4" fmla="*/ 3205163 w 3952875"/>
                <a:gd name="connsiteY4" fmla="*/ 1495425 h 1495425"/>
                <a:gd name="connsiteX5" fmla="*/ 3205163 w 3952875"/>
                <a:gd name="connsiteY5" fmla="*/ 1121569 h 1495425"/>
                <a:gd name="connsiteX6" fmla="*/ 0 w 3952875"/>
                <a:gd name="connsiteY6" fmla="*/ 731044 h 1495425"/>
                <a:gd name="connsiteX0" fmla="*/ 0 w 3952875"/>
                <a:gd name="connsiteY0" fmla="*/ 731044 h 1495425"/>
                <a:gd name="connsiteX1" fmla="*/ 3205163 w 3952875"/>
                <a:gd name="connsiteY1" fmla="*/ 373856 h 1495425"/>
                <a:gd name="connsiteX2" fmla="*/ 3205163 w 3952875"/>
                <a:gd name="connsiteY2" fmla="*/ 0 h 1495425"/>
                <a:gd name="connsiteX3" fmla="*/ 3952875 w 3952875"/>
                <a:gd name="connsiteY3" fmla="*/ 747713 h 1495425"/>
                <a:gd name="connsiteX4" fmla="*/ 3205163 w 3952875"/>
                <a:gd name="connsiteY4" fmla="*/ 1495425 h 1495425"/>
                <a:gd name="connsiteX5" fmla="*/ 3205163 w 3952875"/>
                <a:gd name="connsiteY5" fmla="*/ 1121569 h 1495425"/>
                <a:gd name="connsiteX6" fmla="*/ 0 w 3952875"/>
                <a:gd name="connsiteY6" fmla="*/ 731044 h 1495425"/>
                <a:gd name="connsiteX0" fmla="*/ 0 w 3952875"/>
                <a:gd name="connsiteY0" fmla="*/ 731044 h 1495425"/>
                <a:gd name="connsiteX1" fmla="*/ 3205163 w 3952875"/>
                <a:gd name="connsiteY1" fmla="*/ 373856 h 1495425"/>
                <a:gd name="connsiteX2" fmla="*/ 3205163 w 3952875"/>
                <a:gd name="connsiteY2" fmla="*/ 0 h 1495425"/>
                <a:gd name="connsiteX3" fmla="*/ 3952875 w 3952875"/>
                <a:gd name="connsiteY3" fmla="*/ 747713 h 1495425"/>
                <a:gd name="connsiteX4" fmla="*/ 3205163 w 3952875"/>
                <a:gd name="connsiteY4" fmla="*/ 1495425 h 1495425"/>
                <a:gd name="connsiteX5" fmla="*/ 3205163 w 3952875"/>
                <a:gd name="connsiteY5" fmla="*/ 1121569 h 1495425"/>
                <a:gd name="connsiteX6" fmla="*/ 0 w 3952875"/>
                <a:gd name="connsiteY6" fmla="*/ 731044 h 1495425"/>
                <a:gd name="connsiteX0" fmla="*/ 0 w 3952875"/>
                <a:gd name="connsiteY0" fmla="*/ 731044 h 1495425"/>
                <a:gd name="connsiteX1" fmla="*/ 3205163 w 3952875"/>
                <a:gd name="connsiteY1" fmla="*/ 373856 h 1495425"/>
                <a:gd name="connsiteX2" fmla="*/ 3205163 w 3952875"/>
                <a:gd name="connsiteY2" fmla="*/ 0 h 1495425"/>
                <a:gd name="connsiteX3" fmla="*/ 3952875 w 3952875"/>
                <a:gd name="connsiteY3" fmla="*/ 747713 h 1495425"/>
                <a:gd name="connsiteX4" fmla="*/ 3205163 w 3952875"/>
                <a:gd name="connsiteY4" fmla="*/ 1495425 h 1495425"/>
                <a:gd name="connsiteX5" fmla="*/ 3205163 w 3952875"/>
                <a:gd name="connsiteY5" fmla="*/ 1121569 h 1495425"/>
                <a:gd name="connsiteX6" fmla="*/ 0 w 3952875"/>
                <a:gd name="connsiteY6" fmla="*/ 731044 h 1495425"/>
                <a:gd name="connsiteX0" fmla="*/ 0 w 3952875"/>
                <a:gd name="connsiteY0" fmla="*/ 731044 h 1495425"/>
                <a:gd name="connsiteX1" fmla="*/ 3205163 w 3952875"/>
                <a:gd name="connsiteY1" fmla="*/ 373856 h 1495425"/>
                <a:gd name="connsiteX2" fmla="*/ 3205163 w 3952875"/>
                <a:gd name="connsiteY2" fmla="*/ 0 h 1495425"/>
                <a:gd name="connsiteX3" fmla="*/ 3952875 w 3952875"/>
                <a:gd name="connsiteY3" fmla="*/ 747713 h 1495425"/>
                <a:gd name="connsiteX4" fmla="*/ 3205163 w 3952875"/>
                <a:gd name="connsiteY4" fmla="*/ 1495425 h 1495425"/>
                <a:gd name="connsiteX5" fmla="*/ 3205163 w 3952875"/>
                <a:gd name="connsiteY5" fmla="*/ 1121569 h 1495425"/>
                <a:gd name="connsiteX6" fmla="*/ 0 w 3952875"/>
                <a:gd name="connsiteY6" fmla="*/ 731044 h 1495425"/>
                <a:gd name="connsiteX0" fmla="*/ 0 w 3933825"/>
                <a:gd name="connsiteY0" fmla="*/ 883444 h 1495425"/>
                <a:gd name="connsiteX1" fmla="*/ 3186113 w 3933825"/>
                <a:gd name="connsiteY1" fmla="*/ 373856 h 1495425"/>
                <a:gd name="connsiteX2" fmla="*/ 3186113 w 3933825"/>
                <a:gd name="connsiteY2" fmla="*/ 0 h 1495425"/>
                <a:gd name="connsiteX3" fmla="*/ 3933825 w 3933825"/>
                <a:gd name="connsiteY3" fmla="*/ 747713 h 1495425"/>
                <a:gd name="connsiteX4" fmla="*/ 3186113 w 3933825"/>
                <a:gd name="connsiteY4" fmla="*/ 1495425 h 1495425"/>
                <a:gd name="connsiteX5" fmla="*/ 3186113 w 3933825"/>
                <a:gd name="connsiteY5" fmla="*/ 1121569 h 1495425"/>
                <a:gd name="connsiteX6" fmla="*/ 0 w 3933825"/>
                <a:gd name="connsiteY6" fmla="*/ 883444 h 1495425"/>
                <a:gd name="connsiteX0" fmla="*/ 0 w 3933825"/>
                <a:gd name="connsiteY0" fmla="*/ 883444 h 1495425"/>
                <a:gd name="connsiteX1" fmla="*/ 3186113 w 3933825"/>
                <a:gd name="connsiteY1" fmla="*/ 373856 h 1495425"/>
                <a:gd name="connsiteX2" fmla="*/ 3186113 w 3933825"/>
                <a:gd name="connsiteY2" fmla="*/ 0 h 1495425"/>
                <a:gd name="connsiteX3" fmla="*/ 3933825 w 3933825"/>
                <a:gd name="connsiteY3" fmla="*/ 747713 h 1495425"/>
                <a:gd name="connsiteX4" fmla="*/ 3186113 w 3933825"/>
                <a:gd name="connsiteY4" fmla="*/ 1495425 h 1495425"/>
                <a:gd name="connsiteX5" fmla="*/ 3186113 w 3933825"/>
                <a:gd name="connsiteY5" fmla="*/ 1121569 h 1495425"/>
                <a:gd name="connsiteX6" fmla="*/ 0 w 3933825"/>
                <a:gd name="connsiteY6" fmla="*/ 883444 h 1495425"/>
                <a:gd name="connsiteX0" fmla="*/ 0 w 3933825"/>
                <a:gd name="connsiteY0" fmla="*/ 883444 h 1495425"/>
                <a:gd name="connsiteX1" fmla="*/ 3186113 w 3933825"/>
                <a:gd name="connsiteY1" fmla="*/ 373856 h 1495425"/>
                <a:gd name="connsiteX2" fmla="*/ 3186113 w 3933825"/>
                <a:gd name="connsiteY2" fmla="*/ 0 h 1495425"/>
                <a:gd name="connsiteX3" fmla="*/ 3933825 w 3933825"/>
                <a:gd name="connsiteY3" fmla="*/ 747713 h 1495425"/>
                <a:gd name="connsiteX4" fmla="*/ 3186113 w 3933825"/>
                <a:gd name="connsiteY4" fmla="*/ 1495425 h 1495425"/>
                <a:gd name="connsiteX5" fmla="*/ 3186113 w 3933825"/>
                <a:gd name="connsiteY5" fmla="*/ 1121569 h 1495425"/>
                <a:gd name="connsiteX6" fmla="*/ 0 w 3933825"/>
                <a:gd name="connsiteY6" fmla="*/ 883444 h 1495425"/>
                <a:gd name="connsiteX0" fmla="*/ 0 w 3933825"/>
                <a:gd name="connsiteY0" fmla="*/ 883444 h 1495425"/>
                <a:gd name="connsiteX1" fmla="*/ 3186113 w 3933825"/>
                <a:gd name="connsiteY1" fmla="*/ 373856 h 1495425"/>
                <a:gd name="connsiteX2" fmla="*/ 3186113 w 3933825"/>
                <a:gd name="connsiteY2" fmla="*/ 0 h 1495425"/>
                <a:gd name="connsiteX3" fmla="*/ 3933825 w 3933825"/>
                <a:gd name="connsiteY3" fmla="*/ 747713 h 1495425"/>
                <a:gd name="connsiteX4" fmla="*/ 3186113 w 3933825"/>
                <a:gd name="connsiteY4" fmla="*/ 1495425 h 1495425"/>
                <a:gd name="connsiteX5" fmla="*/ 3071813 w 3933825"/>
                <a:gd name="connsiteY5" fmla="*/ 1121569 h 1495425"/>
                <a:gd name="connsiteX6" fmla="*/ 0 w 3933825"/>
                <a:gd name="connsiteY6" fmla="*/ 883444 h 1495425"/>
                <a:gd name="connsiteX0" fmla="*/ 0 w 3933825"/>
                <a:gd name="connsiteY0" fmla="*/ 883444 h 1495425"/>
                <a:gd name="connsiteX1" fmla="*/ 3186113 w 3933825"/>
                <a:gd name="connsiteY1" fmla="*/ 373856 h 1495425"/>
                <a:gd name="connsiteX2" fmla="*/ 3186113 w 3933825"/>
                <a:gd name="connsiteY2" fmla="*/ 0 h 1495425"/>
                <a:gd name="connsiteX3" fmla="*/ 3933825 w 3933825"/>
                <a:gd name="connsiteY3" fmla="*/ 747713 h 1495425"/>
                <a:gd name="connsiteX4" fmla="*/ 2995613 w 3933825"/>
                <a:gd name="connsiteY4" fmla="*/ 1495425 h 1495425"/>
                <a:gd name="connsiteX5" fmla="*/ 3071813 w 3933825"/>
                <a:gd name="connsiteY5" fmla="*/ 1121569 h 1495425"/>
                <a:gd name="connsiteX6" fmla="*/ 0 w 3933825"/>
                <a:gd name="connsiteY6" fmla="*/ 883444 h 1495425"/>
                <a:gd name="connsiteX0" fmla="*/ 0 w 3933825"/>
                <a:gd name="connsiteY0" fmla="*/ 873919 h 1485900"/>
                <a:gd name="connsiteX1" fmla="*/ 3186113 w 3933825"/>
                <a:gd name="connsiteY1" fmla="*/ 364331 h 1485900"/>
                <a:gd name="connsiteX2" fmla="*/ 3290888 w 3933825"/>
                <a:gd name="connsiteY2" fmla="*/ 0 h 1485900"/>
                <a:gd name="connsiteX3" fmla="*/ 3933825 w 3933825"/>
                <a:gd name="connsiteY3" fmla="*/ 738188 h 1485900"/>
                <a:gd name="connsiteX4" fmla="*/ 2995613 w 3933825"/>
                <a:gd name="connsiteY4" fmla="*/ 1485900 h 1485900"/>
                <a:gd name="connsiteX5" fmla="*/ 3071813 w 3933825"/>
                <a:gd name="connsiteY5" fmla="*/ 1112044 h 1485900"/>
                <a:gd name="connsiteX6" fmla="*/ 0 w 3933825"/>
                <a:gd name="connsiteY6" fmla="*/ 873919 h 1485900"/>
                <a:gd name="connsiteX0" fmla="*/ 0 w 3771900"/>
                <a:gd name="connsiteY0" fmla="*/ 873919 h 1485900"/>
                <a:gd name="connsiteX1" fmla="*/ 3186113 w 3771900"/>
                <a:gd name="connsiteY1" fmla="*/ 364331 h 1485900"/>
                <a:gd name="connsiteX2" fmla="*/ 3290888 w 3771900"/>
                <a:gd name="connsiteY2" fmla="*/ 0 h 1485900"/>
                <a:gd name="connsiteX3" fmla="*/ 3771900 w 3771900"/>
                <a:gd name="connsiteY3" fmla="*/ 938213 h 1485900"/>
                <a:gd name="connsiteX4" fmla="*/ 2995613 w 3771900"/>
                <a:gd name="connsiteY4" fmla="*/ 1485900 h 1485900"/>
                <a:gd name="connsiteX5" fmla="*/ 3071813 w 3771900"/>
                <a:gd name="connsiteY5" fmla="*/ 1112044 h 1485900"/>
                <a:gd name="connsiteX6" fmla="*/ 0 w 3771900"/>
                <a:gd name="connsiteY6" fmla="*/ 873919 h 1485900"/>
                <a:gd name="connsiteX0" fmla="*/ 0 w 3771900"/>
                <a:gd name="connsiteY0" fmla="*/ 873919 h 1485900"/>
                <a:gd name="connsiteX1" fmla="*/ 3186113 w 3771900"/>
                <a:gd name="connsiteY1" fmla="*/ 364331 h 1485900"/>
                <a:gd name="connsiteX2" fmla="*/ 3271838 w 3771900"/>
                <a:gd name="connsiteY2" fmla="*/ 0 h 1485900"/>
                <a:gd name="connsiteX3" fmla="*/ 3771900 w 3771900"/>
                <a:gd name="connsiteY3" fmla="*/ 938213 h 1485900"/>
                <a:gd name="connsiteX4" fmla="*/ 2995613 w 3771900"/>
                <a:gd name="connsiteY4" fmla="*/ 1485900 h 1485900"/>
                <a:gd name="connsiteX5" fmla="*/ 3071813 w 3771900"/>
                <a:gd name="connsiteY5" fmla="*/ 1112044 h 1485900"/>
                <a:gd name="connsiteX6" fmla="*/ 0 w 3771900"/>
                <a:gd name="connsiteY6" fmla="*/ 873919 h 1485900"/>
                <a:gd name="connsiteX0" fmla="*/ 0 w 3771900"/>
                <a:gd name="connsiteY0" fmla="*/ 826294 h 1438275"/>
                <a:gd name="connsiteX1" fmla="*/ 3186113 w 3771900"/>
                <a:gd name="connsiteY1" fmla="*/ 316706 h 1438275"/>
                <a:gd name="connsiteX2" fmla="*/ 3243263 w 3771900"/>
                <a:gd name="connsiteY2" fmla="*/ 0 h 1438275"/>
                <a:gd name="connsiteX3" fmla="*/ 3771900 w 3771900"/>
                <a:gd name="connsiteY3" fmla="*/ 890588 h 1438275"/>
                <a:gd name="connsiteX4" fmla="*/ 2995613 w 3771900"/>
                <a:gd name="connsiteY4" fmla="*/ 1438275 h 1438275"/>
                <a:gd name="connsiteX5" fmla="*/ 3071813 w 3771900"/>
                <a:gd name="connsiteY5" fmla="*/ 1064419 h 1438275"/>
                <a:gd name="connsiteX6" fmla="*/ 0 w 3771900"/>
                <a:gd name="connsiteY6" fmla="*/ 826294 h 1438275"/>
                <a:gd name="connsiteX0" fmla="*/ 0 w 3771900"/>
                <a:gd name="connsiteY0" fmla="*/ 826294 h 1362075"/>
                <a:gd name="connsiteX1" fmla="*/ 3186113 w 3771900"/>
                <a:gd name="connsiteY1" fmla="*/ 316706 h 1362075"/>
                <a:gd name="connsiteX2" fmla="*/ 3243263 w 3771900"/>
                <a:gd name="connsiteY2" fmla="*/ 0 h 1362075"/>
                <a:gd name="connsiteX3" fmla="*/ 3771900 w 3771900"/>
                <a:gd name="connsiteY3" fmla="*/ 890588 h 1362075"/>
                <a:gd name="connsiteX4" fmla="*/ 2995613 w 3771900"/>
                <a:gd name="connsiteY4" fmla="*/ 1362075 h 1362075"/>
                <a:gd name="connsiteX5" fmla="*/ 3071813 w 3771900"/>
                <a:gd name="connsiteY5" fmla="*/ 1064419 h 1362075"/>
                <a:gd name="connsiteX6" fmla="*/ 0 w 3771900"/>
                <a:gd name="connsiteY6" fmla="*/ 826294 h 1362075"/>
                <a:gd name="connsiteX0" fmla="*/ 0 w 3771900"/>
                <a:gd name="connsiteY0" fmla="*/ 826294 h 1362075"/>
                <a:gd name="connsiteX1" fmla="*/ 3186113 w 3771900"/>
                <a:gd name="connsiteY1" fmla="*/ 316706 h 1362075"/>
                <a:gd name="connsiteX2" fmla="*/ 3243263 w 3771900"/>
                <a:gd name="connsiteY2" fmla="*/ 0 h 1362075"/>
                <a:gd name="connsiteX3" fmla="*/ 3771900 w 3771900"/>
                <a:gd name="connsiteY3" fmla="*/ 890588 h 1362075"/>
                <a:gd name="connsiteX4" fmla="*/ 2995613 w 3771900"/>
                <a:gd name="connsiteY4" fmla="*/ 1362075 h 1362075"/>
                <a:gd name="connsiteX5" fmla="*/ 3052763 w 3771900"/>
                <a:gd name="connsiteY5" fmla="*/ 1045369 h 1362075"/>
                <a:gd name="connsiteX6" fmla="*/ 0 w 3771900"/>
                <a:gd name="connsiteY6" fmla="*/ 826294 h 1362075"/>
                <a:gd name="connsiteX0" fmla="*/ 0 w 3771900"/>
                <a:gd name="connsiteY0" fmla="*/ 826294 h 1362075"/>
                <a:gd name="connsiteX1" fmla="*/ 3186113 w 3771900"/>
                <a:gd name="connsiteY1" fmla="*/ 316706 h 1362075"/>
                <a:gd name="connsiteX2" fmla="*/ 3243263 w 3771900"/>
                <a:gd name="connsiteY2" fmla="*/ 0 h 1362075"/>
                <a:gd name="connsiteX3" fmla="*/ 3771900 w 3771900"/>
                <a:gd name="connsiteY3" fmla="*/ 833438 h 1362075"/>
                <a:gd name="connsiteX4" fmla="*/ 2995613 w 3771900"/>
                <a:gd name="connsiteY4" fmla="*/ 1362075 h 1362075"/>
                <a:gd name="connsiteX5" fmla="*/ 3052763 w 3771900"/>
                <a:gd name="connsiteY5" fmla="*/ 1045369 h 1362075"/>
                <a:gd name="connsiteX6" fmla="*/ 0 w 3771900"/>
                <a:gd name="connsiteY6" fmla="*/ 826294 h 1362075"/>
                <a:gd name="connsiteX0" fmla="*/ 0 w 3771900"/>
                <a:gd name="connsiteY0" fmla="*/ 826294 h 1362075"/>
                <a:gd name="connsiteX1" fmla="*/ 3186113 w 3771900"/>
                <a:gd name="connsiteY1" fmla="*/ 316706 h 1362075"/>
                <a:gd name="connsiteX2" fmla="*/ 3243263 w 3771900"/>
                <a:gd name="connsiteY2" fmla="*/ 0 h 1362075"/>
                <a:gd name="connsiteX3" fmla="*/ 3771900 w 3771900"/>
                <a:gd name="connsiteY3" fmla="*/ 833438 h 1362075"/>
                <a:gd name="connsiteX4" fmla="*/ 2995613 w 3771900"/>
                <a:gd name="connsiteY4" fmla="*/ 1362075 h 1362075"/>
                <a:gd name="connsiteX5" fmla="*/ 3052763 w 3771900"/>
                <a:gd name="connsiteY5" fmla="*/ 1045369 h 1362075"/>
                <a:gd name="connsiteX6" fmla="*/ 0 w 3771900"/>
                <a:gd name="connsiteY6" fmla="*/ 826294 h 13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1900" h="1362075">
                  <a:moveTo>
                    <a:pt x="0" y="826294"/>
                  </a:moveTo>
                  <a:cubicBezTo>
                    <a:pt x="1163638" y="335756"/>
                    <a:pt x="2174875" y="273844"/>
                    <a:pt x="3186113" y="316706"/>
                  </a:cubicBezTo>
                  <a:lnTo>
                    <a:pt x="3243263" y="0"/>
                  </a:lnTo>
                  <a:lnTo>
                    <a:pt x="3771900" y="833438"/>
                  </a:lnTo>
                  <a:lnTo>
                    <a:pt x="2995613" y="1362075"/>
                  </a:lnTo>
                  <a:lnTo>
                    <a:pt x="3052763" y="1045369"/>
                  </a:lnTo>
                  <a:cubicBezTo>
                    <a:pt x="2212975" y="838994"/>
                    <a:pt x="1363663" y="718344"/>
                    <a:pt x="0" y="82629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74A2FAE-ECED-674E-87F1-C9766122EC3F}"/>
                </a:ext>
              </a:extLst>
            </p:cNvPr>
            <p:cNvSpPr txBox="1"/>
            <p:nvPr/>
          </p:nvSpPr>
          <p:spPr>
            <a:xfrm rot="1212081">
              <a:off x="5341719" y="1941942"/>
              <a:ext cx="655123" cy="22716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chemeClr val="bg1"/>
                  </a:solidFill>
                </a:rPr>
                <a:t>多个</a:t>
              </a:r>
              <a:r>
                <a:rPr lang="en-US" altLang="zh-CN" sz="1600" dirty="0">
                  <a:solidFill>
                    <a:schemeClr val="bg1"/>
                  </a:solidFill>
                </a:rPr>
                <a:t>View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577AA4E-CEB2-5E40-B765-FFD181796109}"/>
              </a:ext>
            </a:extLst>
          </p:cNvPr>
          <p:cNvGrpSpPr/>
          <p:nvPr/>
        </p:nvGrpSpPr>
        <p:grpSpPr>
          <a:xfrm>
            <a:off x="857207" y="3079557"/>
            <a:ext cx="4910023" cy="2004450"/>
            <a:chOff x="2195511" y="1906532"/>
            <a:chExt cx="3771900" cy="1362075"/>
          </a:xfrm>
        </p:grpSpPr>
        <p:sp>
          <p:nvSpPr>
            <p:cNvPr id="8" name="右箭头 1">
              <a:extLst>
                <a:ext uri="{FF2B5EF4-FFF2-40B4-BE49-F238E27FC236}">
                  <a16:creationId xmlns:a16="http://schemas.microsoft.com/office/drawing/2014/main" id="{3E9780C8-ACDD-1A45-A4D9-281BFD78CBA9}"/>
                </a:ext>
              </a:extLst>
            </p:cNvPr>
            <p:cNvSpPr/>
            <p:nvPr/>
          </p:nvSpPr>
          <p:spPr>
            <a:xfrm rot="905815" flipH="1" flipV="1">
              <a:off x="2195511" y="1906532"/>
              <a:ext cx="3771900" cy="1362075"/>
            </a:xfrm>
            <a:custGeom>
              <a:avLst/>
              <a:gdLst>
                <a:gd name="connsiteX0" fmla="*/ 0 w 3981450"/>
                <a:gd name="connsiteY0" fmla="*/ 373856 h 1495425"/>
                <a:gd name="connsiteX1" fmla="*/ 3233738 w 3981450"/>
                <a:gd name="connsiteY1" fmla="*/ 373856 h 1495425"/>
                <a:gd name="connsiteX2" fmla="*/ 3233738 w 3981450"/>
                <a:gd name="connsiteY2" fmla="*/ 0 h 1495425"/>
                <a:gd name="connsiteX3" fmla="*/ 3981450 w 3981450"/>
                <a:gd name="connsiteY3" fmla="*/ 747713 h 1495425"/>
                <a:gd name="connsiteX4" fmla="*/ 3233738 w 3981450"/>
                <a:gd name="connsiteY4" fmla="*/ 1495425 h 1495425"/>
                <a:gd name="connsiteX5" fmla="*/ 3233738 w 3981450"/>
                <a:gd name="connsiteY5" fmla="*/ 1121569 h 1495425"/>
                <a:gd name="connsiteX6" fmla="*/ 0 w 3981450"/>
                <a:gd name="connsiteY6" fmla="*/ 1121569 h 1495425"/>
                <a:gd name="connsiteX7" fmla="*/ 0 w 3981450"/>
                <a:gd name="connsiteY7" fmla="*/ 373856 h 1495425"/>
                <a:gd name="connsiteX0" fmla="*/ 0 w 3981450"/>
                <a:gd name="connsiteY0" fmla="*/ 1121569 h 1495425"/>
                <a:gd name="connsiteX1" fmla="*/ 3233738 w 3981450"/>
                <a:gd name="connsiteY1" fmla="*/ 373856 h 1495425"/>
                <a:gd name="connsiteX2" fmla="*/ 3233738 w 3981450"/>
                <a:gd name="connsiteY2" fmla="*/ 0 h 1495425"/>
                <a:gd name="connsiteX3" fmla="*/ 3981450 w 3981450"/>
                <a:gd name="connsiteY3" fmla="*/ 747713 h 1495425"/>
                <a:gd name="connsiteX4" fmla="*/ 3233738 w 3981450"/>
                <a:gd name="connsiteY4" fmla="*/ 1495425 h 1495425"/>
                <a:gd name="connsiteX5" fmla="*/ 3233738 w 3981450"/>
                <a:gd name="connsiteY5" fmla="*/ 1121569 h 1495425"/>
                <a:gd name="connsiteX6" fmla="*/ 0 w 3981450"/>
                <a:gd name="connsiteY6" fmla="*/ 1121569 h 1495425"/>
                <a:gd name="connsiteX0" fmla="*/ 0 w 3952875"/>
                <a:gd name="connsiteY0" fmla="*/ 731044 h 1495425"/>
                <a:gd name="connsiteX1" fmla="*/ 3205163 w 3952875"/>
                <a:gd name="connsiteY1" fmla="*/ 373856 h 1495425"/>
                <a:gd name="connsiteX2" fmla="*/ 3205163 w 3952875"/>
                <a:gd name="connsiteY2" fmla="*/ 0 h 1495425"/>
                <a:gd name="connsiteX3" fmla="*/ 3952875 w 3952875"/>
                <a:gd name="connsiteY3" fmla="*/ 747713 h 1495425"/>
                <a:gd name="connsiteX4" fmla="*/ 3205163 w 3952875"/>
                <a:gd name="connsiteY4" fmla="*/ 1495425 h 1495425"/>
                <a:gd name="connsiteX5" fmla="*/ 3205163 w 3952875"/>
                <a:gd name="connsiteY5" fmla="*/ 1121569 h 1495425"/>
                <a:gd name="connsiteX6" fmla="*/ 0 w 3952875"/>
                <a:gd name="connsiteY6" fmla="*/ 731044 h 1495425"/>
                <a:gd name="connsiteX0" fmla="*/ 0 w 3952875"/>
                <a:gd name="connsiteY0" fmla="*/ 731044 h 1495425"/>
                <a:gd name="connsiteX1" fmla="*/ 3205163 w 3952875"/>
                <a:gd name="connsiteY1" fmla="*/ 373856 h 1495425"/>
                <a:gd name="connsiteX2" fmla="*/ 3205163 w 3952875"/>
                <a:gd name="connsiteY2" fmla="*/ 0 h 1495425"/>
                <a:gd name="connsiteX3" fmla="*/ 3952875 w 3952875"/>
                <a:gd name="connsiteY3" fmla="*/ 747713 h 1495425"/>
                <a:gd name="connsiteX4" fmla="*/ 3205163 w 3952875"/>
                <a:gd name="connsiteY4" fmla="*/ 1495425 h 1495425"/>
                <a:gd name="connsiteX5" fmla="*/ 3205163 w 3952875"/>
                <a:gd name="connsiteY5" fmla="*/ 1121569 h 1495425"/>
                <a:gd name="connsiteX6" fmla="*/ 0 w 3952875"/>
                <a:gd name="connsiteY6" fmla="*/ 731044 h 1495425"/>
                <a:gd name="connsiteX0" fmla="*/ 0 w 3952875"/>
                <a:gd name="connsiteY0" fmla="*/ 731044 h 1495425"/>
                <a:gd name="connsiteX1" fmla="*/ 3205163 w 3952875"/>
                <a:gd name="connsiteY1" fmla="*/ 373856 h 1495425"/>
                <a:gd name="connsiteX2" fmla="*/ 3205163 w 3952875"/>
                <a:gd name="connsiteY2" fmla="*/ 0 h 1495425"/>
                <a:gd name="connsiteX3" fmla="*/ 3952875 w 3952875"/>
                <a:gd name="connsiteY3" fmla="*/ 747713 h 1495425"/>
                <a:gd name="connsiteX4" fmla="*/ 3205163 w 3952875"/>
                <a:gd name="connsiteY4" fmla="*/ 1495425 h 1495425"/>
                <a:gd name="connsiteX5" fmla="*/ 3205163 w 3952875"/>
                <a:gd name="connsiteY5" fmla="*/ 1121569 h 1495425"/>
                <a:gd name="connsiteX6" fmla="*/ 0 w 3952875"/>
                <a:gd name="connsiteY6" fmla="*/ 731044 h 1495425"/>
                <a:gd name="connsiteX0" fmla="*/ 0 w 3952875"/>
                <a:gd name="connsiteY0" fmla="*/ 731044 h 1495425"/>
                <a:gd name="connsiteX1" fmla="*/ 3205163 w 3952875"/>
                <a:gd name="connsiteY1" fmla="*/ 373856 h 1495425"/>
                <a:gd name="connsiteX2" fmla="*/ 3205163 w 3952875"/>
                <a:gd name="connsiteY2" fmla="*/ 0 h 1495425"/>
                <a:gd name="connsiteX3" fmla="*/ 3952875 w 3952875"/>
                <a:gd name="connsiteY3" fmla="*/ 747713 h 1495425"/>
                <a:gd name="connsiteX4" fmla="*/ 3205163 w 3952875"/>
                <a:gd name="connsiteY4" fmla="*/ 1495425 h 1495425"/>
                <a:gd name="connsiteX5" fmla="*/ 3205163 w 3952875"/>
                <a:gd name="connsiteY5" fmla="*/ 1121569 h 1495425"/>
                <a:gd name="connsiteX6" fmla="*/ 0 w 3952875"/>
                <a:gd name="connsiteY6" fmla="*/ 731044 h 1495425"/>
                <a:gd name="connsiteX0" fmla="*/ 0 w 3952875"/>
                <a:gd name="connsiteY0" fmla="*/ 731044 h 1495425"/>
                <a:gd name="connsiteX1" fmla="*/ 3205163 w 3952875"/>
                <a:gd name="connsiteY1" fmla="*/ 373856 h 1495425"/>
                <a:gd name="connsiteX2" fmla="*/ 3205163 w 3952875"/>
                <a:gd name="connsiteY2" fmla="*/ 0 h 1495425"/>
                <a:gd name="connsiteX3" fmla="*/ 3952875 w 3952875"/>
                <a:gd name="connsiteY3" fmla="*/ 747713 h 1495425"/>
                <a:gd name="connsiteX4" fmla="*/ 3205163 w 3952875"/>
                <a:gd name="connsiteY4" fmla="*/ 1495425 h 1495425"/>
                <a:gd name="connsiteX5" fmla="*/ 3205163 w 3952875"/>
                <a:gd name="connsiteY5" fmla="*/ 1121569 h 1495425"/>
                <a:gd name="connsiteX6" fmla="*/ 0 w 3952875"/>
                <a:gd name="connsiteY6" fmla="*/ 731044 h 1495425"/>
                <a:gd name="connsiteX0" fmla="*/ 0 w 3933825"/>
                <a:gd name="connsiteY0" fmla="*/ 883444 h 1495425"/>
                <a:gd name="connsiteX1" fmla="*/ 3186113 w 3933825"/>
                <a:gd name="connsiteY1" fmla="*/ 373856 h 1495425"/>
                <a:gd name="connsiteX2" fmla="*/ 3186113 w 3933825"/>
                <a:gd name="connsiteY2" fmla="*/ 0 h 1495425"/>
                <a:gd name="connsiteX3" fmla="*/ 3933825 w 3933825"/>
                <a:gd name="connsiteY3" fmla="*/ 747713 h 1495425"/>
                <a:gd name="connsiteX4" fmla="*/ 3186113 w 3933825"/>
                <a:gd name="connsiteY4" fmla="*/ 1495425 h 1495425"/>
                <a:gd name="connsiteX5" fmla="*/ 3186113 w 3933825"/>
                <a:gd name="connsiteY5" fmla="*/ 1121569 h 1495425"/>
                <a:gd name="connsiteX6" fmla="*/ 0 w 3933825"/>
                <a:gd name="connsiteY6" fmla="*/ 883444 h 1495425"/>
                <a:gd name="connsiteX0" fmla="*/ 0 w 3933825"/>
                <a:gd name="connsiteY0" fmla="*/ 883444 h 1495425"/>
                <a:gd name="connsiteX1" fmla="*/ 3186113 w 3933825"/>
                <a:gd name="connsiteY1" fmla="*/ 373856 h 1495425"/>
                <a:gd name="connsiteX2" fmla="*/ 3186113 w 3933825"/>
                <a:gd name="connsiteY2" fmla="*/ 0 h 1495425"/>
                <a:gd name="connsiteX3" fmla="*/ 3933825 w 3933825"/>
                <a:gd name="connsiteY3" fmla="*/ 747713 h 1495425"/>
                <a:gd name="connsiteX4" fmla="*/ 3186113 w 3933825"/>
                <a:gd name="connsiteY4" fmla="*/ 1495425 h 1495425"/>
                <a:gd name="connsiteX5" fmla="*/ 3186113 w 3933825"/>
                <a:gd name="connsiteY5" fmla="*/ 1121569 h 1495425"/>
                <a:gd name="connsiteX6" fmla="*/ 0 w 3933825"/>
                <a:gd name="connsiteY6" fmla="*/ 883444 h 1495425"/>
                <a:gd name="connsiteX0" fmla="*/ 0 w 3933825"/>
                <a:gd name="connsiteY0" fmla="*/ 883444 h 1495425"/>
                <a:gd name="connsiteX1" fmla="*/ 3186113 w 3933825"/>
                <a:gd name="connsiteY1" fmla="*/ 373856 h 1495425"/>
                <a:gd name="connsiteX2" fmla="*/ 3186113 w 3933825"/>
                <a:gd name="connsiteY2" fmla="*/ 0 h 1495425"/>
                <a:gd name="connsiteX3" fmla="*/ 3933825 w 3933825"/>
                <a:gd name="connsiteY3" fmla="*/ 747713 h 1495425"/>
                <a:gd name="connsiteX4" fmla="*/ 3186113 w 3933825"/>
                <a:gd name="connsiteY4" fmla="*/ 1495425 h 1495425"/>
                <a:gd name="connsiteX5" fmla="*/ 3186113 w 3933825"/>
                <a:gd name="connsiteY5" fmla="*/ 1121569 h 1495425"/>
                <a:gd name="connsiteX6" fmla="*/ 0 w 3933825"/>
                <a:gd name="connsiteY6" fmla="*/ 883444 h 1495425"/>
                <a:gd name="connsiteX0" fmla="*/ 0 w 3933825"/>
                <a:gd name="connsiteY0" fmla="*/ 883444 h 1495425"/>
                <a:gd name="connsiteX1" fmla="*/ 3186113 w 3933825"/>
                <a:gd name="connsiteY1" fmla="*/ 373856 h 1495425"/>
                <a:gd name="connsiteX2" fmla="*/ 3186113 w 3933825"/>
                <a:gd name="connsiteY2" fmla="*/ 0 h 1495425"/>
                <a:gd name="connsiteX3" fmla="*/ 3933825 w 3933825"/>
                <a:gd name="connsiteY3" fmla="*/ 747713 h 1495425"/>
                <a:gd name="connsiteX4" fmla="*/ 3186113 w 3933825"/>
                <a:gd name="connsiteY4" fmla="*/ 1495425 h 1495425"/>
                <a:gd name="connsiteX5" fmla="*/ 3071813 w 3933825"/>
                <a:gd name="connsiteY5" fmla="*/ 1121569 h 1495425"/>
                <a:gd name="connsiteX6" fmla="*/ 0 w 3933825"/>
                <a:gd name="connsiteY6" fmla="*/ 883444 h 1495425"/>
                <a:gd name="connsiteX0" fmla="*/ 0 w 3933825"/>
                <a:gd name="connsiteY0" fmla="*/ 883444 h 1495425"/>
                <a:gd name="connsiteX1" fmla="*/ 3186113 w 3933825"/>
                <a:gd name="connsiteY1" fmla="*/ 373856 h 1495425"/>
                <a:gd name="connsiteX2" fmla="*/ 3186113 w 3933825"/>
                <a:gd name="connsiteY2" fmla="*/ 0 h 1495425"/>
                <a:gd name="connsiteX3" fmla="*/ 3933825 w 3933825"/>
                <a:gd name="connsiteY3" fmla="*/ 747713 h 1495425"/>
                <a:gd name="connsiteX4" fmla="*/ 2995613 w 3933825"/>
                <a:gd name="connsiteY4" fmla="*/ 1495425 h 1495425"/>
                <a:gd name="connsiteX5" fmla="*/ 3071813 w 3933825"/>
                <a:gd name="connsiteY5" fmla="*/ 1121569 h 1495425"/>
                <a:gd name="connsiteX6" fmla="*/ 0 w 3933825"/>
                <a:gd name="connsiteY6" fmla="*/ 883444 h 1495425"/>
                <a:gd name="connsiteX0" fmla="*/ 0 w 3933825"/>
                <a:gd name="connsiteY0" fmla="*/ 873919 h 1485900"/>
                <a:gd name="connsiteX1" fmla="*/ 3186113 w 3933825"/>
                <a:gd name="connsiteY1" fmla="*/ 364331 h 1485900"/>
                <a:gd name="connsiteX2" fmla="*/ 3290888 w 3933825"/>
                <a:gd name="connsiteY2" fmla="*/ 0 h 1485900"/>
                <a:gd name="connsiteX3" fmla="*/ 3933825 w 3933825"/>
                <a:gd name="connsiteY3" fmla="*/ 738188 h 1485900"/>
                <a:gd name="connsiteX4" fmla="*/ 2995613 w 3933825"/>
                <a:gd name="connsiteY4" fmla="*/ 1485900 h 1485900"/>
                <a:gd name="connsiteX5" fmla="*/ 3071813 w 3933825"/>
                <a:gd name="connsiteY5" fmla="*/ 1112044 h 1485900"/>
                <a:gd name="connsiteX6" fmla="*/ 0 w 3933825"/>
                <a:gd name="connsiteY6" fmla="*/ 873919 h 1485900"/>
                <a:gd name="connsiteX0" fmla="*/ 0 w 3771900"/>
                <a:gd name="connsiteY0" fmla="*/ 873919 h 1485900"/>
                <a:gd name="connsiteX1" fmla="*/ 3186113 w 3771900"/>
                <a:gd name="connsiteY1" fmla="*/ 364331 h 1485900"/>
                <a:gd name="connsiteX2" fmla="*/ 3290888 w 3771900"/>
                <a:gd name="connsiteY2" fmla="*/ 0 h 1485900"/>
                <a:gd name="connsiteX3" fmla="*/ 3771900 w 3771900"/>
                <a:gd name="connsiteY3" fmla="*/ 938213 h 1485900"/>
                <a:gd name="connsiteX4" fmla="*/ 2995613 w 3771900"/>
                <a:gd name="connsiteY4" fmla="*/ 1485900 h 1485900"/>
                <a:gd name="connsiteX5" fmla="*/ 3071813 w 3771900"/>
                <a:gd name="connsiteY5" fmla="*/ 1112044 h 1485900"/>
                <a:gd name="connsiteX6" fmla="*/ 0 w 3771900"/>
                <a:gd name="connsiteY6" fmla="*/ 873919 h 1485900"/>
                <a:gd name="connsiteX0" fmla="*/ 0 w 3771900"/>
                <a:gd name="connsiteY0" fmla="*/ 873919 h 1485900"/>
                <a:gd name="connsiteX1" fmla="*/ 3186113 w 3771900"/>
                <a:gd name="connsiteY1" fmla="*/ 364331 h 1485900"/>
                <a:gd name="connsiteX2" fmla="*/ 3271838 w 3771900"/>
                <a:gd name="connsiteY2" fmla="*/ 0 h 1485900"/>
                <a:gd name="connsiteX3" fmla="*/ 3771900 w 3771900"/>
                <a:gd name="connsiteY3" fmla="*/ 938213 h 1485900"/>
                <a:gd name="connsiteX4" fmla="*/ 2995613 w 3771900"/>
                <a:gd name="connsiteY4" fmla="*/ 1485900 h 1485900"/>
                <a:gd name="connsiteX5" fmla="*/ 3071813 w 3771900"/>
                <a:gd name="connsiteY5" fmla="*/ 1112044 h 1485900"/>
                <a:gd name="connsiteX6" fmla="*/ 0 w 3771900"/>
                <a:gd name="connsiteY6" fmla="*/ 873919 h 1485900"/>
                <a:gd name="connsiteX0" fmla="*/ 0 w 3771900"/>
                <a:gd name="connsiteY0" fmla="*/ 826294 h 1438275"/>
                <a:gd name="connsiteX1" fmla="*/ 3186113 w 3771900"/>
                <a:gd name="connsiteY1" fmla="*/ 316706 h 1438275"/>
                <a:gd name="connsiteX2" fmla="*/ 3243263 w 3771900"/>
                <a:gd name="connsiteY2" fmla="*/ 0 h 1438275"/>
                <a:gd name="connsiteX3" fmla="*/ 3771900 w 3771900"/>
                <a:gd name="connsiteY3" fmla="*/ 890588 h 1438275"/>
                <a:gd name="connsiteX4" fmla="*/ 2995613 w 3771900"/>
                <a:gd name="connsiteY4" fmla="*/ 1438275 h 1438275"/>
                <a:gd name="connsiteX5" fmla="*/ 3071813 w 3771900"/>
                <a:gd name="connsiteY5" fmla="*/ 1064419 h 1438275"/>
                <a:gd name="connsiteX6" fmla="*/ 0 w 3771900"/>
                <a:gd name="connsiteY6" fmla="*/ 826294 h 1438275"/>
                <a:gd name="connsiteX0" fmla="*/ 0 w 3771900"/>
                <a:gd name="connsiteY0" fmla="*/ 826294 h 1362075"/>
                <a:gd name="connsiteX1" fmla="*/ 3186113 w 3771900"/>
                <a:gd name="connsiteY1" fmla="*/ 316706 h 1362075"/>
                <a:gd name="connsiteX2" fmla="*/ 3243263 w 3771900"/>
                <a:gd name="connsiteY2" fmla="*/ 0 h 1362075"/>
                <a:gd name="connsiteX3" fmla="*/ 3771900 w 3771900"/>
                <a:gd name="connsiteY3" fmla="*/ 890588 h 1362075"/>
                <a:gd name="connsiteX4" fmla="*/ 2995613 w 3771900"/>
                <a:gd name="connsiteY4" fmla="*/ 1362075 h 1362075"/>
                <a:gd name="connsiteX5" fmla="*/ 3071813 w 3771900"/>
                <a:gd name="connsiteY5" fmla="*/ 1064419 h 1362075"/>
                <a:gd name="connsiteX6" fmla="*/ 0 w 3771900"/>
                <a:gd name="connsiteY6" fmla="*/ 826294 h 1362075"/>
                <a:gd name="connsiteX0" fmla="*/ 0 w 3771900"/>
                <a:gd name="connsiteY0" fmla="*/ 826294 h 1362075"/>
                <a:gd name="connsiteX1" fmla="*/ 3186113 w 3771900"/>
                <a:gd name="connsiteY1" fmla="*/ 316706 h 1362075"/>
                <a:gd name="connsiteX2" fmla="*/ 3243263 w 3771900"/>
                <a:gd name="connsiteY2" fmla="*/ 0 h 1362075"/>
                <a:gd name="connsiteX3" fmla="*/ 3771900 w 3771900"/>
                <a:gd name="connsiteY3" fmla="*/ 890588 h 1362075"/>
                <a:gd name="connsiteX4" fmla="*/ 2995613 w 3771900"/>
                <a:gd name="connsiteY4" fmla="*/ 1362075 h 1362075"/>
                <a:gd name="connsiteX5" fmla="*/ 3052763 w 3771900"/>
                <a:gd name="connsiteY5" fmla="*/ 1045369 h 1362075"/>
                <a:gd name="connsiteX6" fmla="*/ 0 w 3771900"/>
                <a:gd name="connsiteY6" fmla="*/ 826294 h 1362075"/>
                <a:gd name="connsiteX0" fmla="*/ 0 w 3771900"/>
                <a:gd name="connsiteY0" fmla="*/ 826294 h 1362075"/>
                <a:gd name="connsiteX1" fmla="*/ 3186113 w 3771900"/>
                <a:gd name="connsiteY1" fmla="*/ 316706 h 1362075"/>
                <a:gd name="connsiteX2" fmla="*/ 3243263 w 3771900"/>
                <a:gd name="connsiteY2" fmla="*/ 0 h 1362075"/>
                <a:gd name="connsiteX3" fmla="*/ 3771900 w 3771900"/>
                <a:gd name="connsiteY3" fmla="*/ 833438 h 1362075"/>
                <a:gd name="connsiteX4" fmla="*/ 2995613 w 3771900"/>
                <a:gd name="connsiteY4" fmla="*/ 1362075 h 1362075"/>
                <a:gd name="connsiteX5" fmla="*/ 3052763 w 3771900"/>
                <a:gd name="connsiteY5" fmla="*/ 1045369 h 1362075"/>
                <a:gd name="connsiteX6" fmla="*/ 0 w 3771900"/>
                <a:gd name="connsiteY6" fmla="*/ 826294 h 1362075"/>
                <a:gd name="connsiteX0" fmla="*/ 0 w 3771900"/>
                <a:gd name="connsiteY0" fmla="*/ 826294 h 1362075"/>
                <a:gd name="connsiteX1" fmla="*/ 3186113 w 3771900"/>
                <a:gd name="connsiteY1" fmla="*/ 316706 h 1362075"/>
                <a:gd name="connsiteX2" fmla="*/ 3243263 w 3771900"/>
                <a:gd name="connsiteY2" fmla="*/ 0 h 1362075"/>
                <a:gd name="connsiteX3" fmla="*/ 3771900 w 3771900"/>
                <a:gd name="connsiteY3" fmla="*/ 833438 h 1362075"/>
                <a:gd name="connsiteX4" fmla="*/ 2995613 w 3771900"/>
                <a:gd name="connsiteY4" fmla="*/ 1362075 h 1362075"/>
                <a:gd name="connsiteX5" fmla="*/ 3052763 w 3771900"/>
                <a:gd name="connsiteY5" fmla="*/ 1045369 h 1362075"/>
                <a:gd name="connsiteX6" fmla="*/ 0 w 3771900"/>
                <a:gd name="connsiteY6" fmla="*/ 826294 h 13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1900" h="1362075">
                  <a:moveTo>
                    <a:pt x="0" y="826294"/>
                  </a:moveTo>
                  <a:cubicBezTo>
                    <a:pt x="1163638" y="335756"/>
                    <a:pt x="2174875" y="273844"/>
                    <a:pt x="3186113" y="316706"/>
                  </a:cubicBezTo>
                  <a:lnTo>
                    <a:pt x="3243263" y="0"/>
                  </a:lnTo>
                  <a:lnTo>
                    <a:pt x="3771900" y="833438"/>
                  </a:lnTo>
                  <a:lnTo>
                    <a:pt x="2995613" y="1362075"/>
                  </a:lnTo>
                  <a:lnTo>
                    <a:pt x="3052763" y="1045369"/>
                  </a:lnTo>
                  <a:cubicBezTo>
                    <a:pt x="2212975" y="838994"/>
                    <a:pt x="1363663" y="718344"/>
                    <a:pt x="0" y="826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7582563-2815-774E-A90E-03705DA68DE4}"/>
                </a:ext>
              </a:extLst>
            </p:cNvPr>
            <p:cNvSpPr txBox="1"/>
            <p:nvPr/>
          </p:nvSpPr>
          <p:spPr>
            <a:xfrm rot="1309175">
              <a:off x="3068669" y="2356341"/>
              <a:ext cx="655123" cy="23005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</a:rPr>
                <a:t>一个</a:t>
              </a:r>
              <a:r>
                <a:rPr lang="en-US" altLang="zh-CN" sz="1600" dirty="0">
                  <a:solidFill>
                    <a:schemeClr val="bg1"/>
                  </a:solidFill>
                </a:rPr>
                <a:t>View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E5B7D2D-0A99-4748-ACF3-9CFA54FC3F79}"/>
              </a:ext>
            </a:extLst>
          </p:cNvPr>
          <p:cNvGrpSpPr/>
          <p:nvPr/>
        </p:nvGrpSpPr>
        <p:grpSpPr>
          <a:xfrm>
            <a:off x="7217315" y="2833843"/>
            <a:ext cx="4329382" cy="369332"/>
            <a:chOff x="3793629" y="732817"/>
            <a:chExt cx="3325849" cy="28372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E159CDE-4595-E944-A46A-5BD3D7BCB9B9}"/>
                </a:ext>
              </a:extLst>
            </p:cNvPr>
            <p:cNvSpPr/>
            <p:nvPr/>
          </p:nvSpPr>
          <p:spPr bwMode="auto">
            <a:xfrm>
              <a:off x="3793629" y="795335"/>
              <a:ext cx="180000" cy="180000"/>
            </a:xfrm>
            <a:prstGeom prst="ellipse">
              <a:avLst/>
            </a:prstGeom>
            <a:solidFill>
              <a:schemeClr val="accent2"/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12" name="TextBox 81">
              <a:extLst>
                <a:ext uri="{FF2B5EF4-FFF2-40B4-BE49-F238E27FC236}">
                  <a16:creationId xmlns:a16="http://schemas.microsoft.com/office/drawing/2014/main" id="{7A787BBA-8A30-2E4D-B02F-F53BC8DE92D5}"/>
                </a:ext>
              </a:extLst>
            </p:cNvPr>
            <p:cNvSpPr txBox="1"/>
            <p:nvPr/>
          </p:nvSpPr>
          <p:spPr>
            <a:xfrm>
              <a:off x="4006936" y="732817"/>
              <a:ext cx="3112542" cy="283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accent2"/>
                  </a:solidFill>
                  <a:latin typeface="+mn-ea"/>
                </a:rPr>
                <a:t>一个</a:t>
              </a:r>
              <a:r>
                <a:rPr lang="en-US" altLang="zh-CN" b="1" dirty="0" err="1">
                  <a:solidFill>
                    <a:schemeClr val="accent2"/>
                  </a:solidFill>
                  <a:latin typeface="+mn-ea"/>
                </a:rPr>
                <a:t>RecyclerView</a:t>
              </a:r>
              <a:endParaRPr lang="zh-CN" altLang="en-US" b="1" dirty="0">
                <a:solidFill>
                  <a:schemeClr val="accent2"/>
                </a:solidFill>
                <a:latin typeface="+mn-ea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88792C3-F543-AB43-8874-F48A69A94C19}"/>
              </a:ext>
            </a:extLst>
          </p:cNvPr>
          <p:cNvGrpSpPr/>
          <p:nvPr/>
        </p:nvGrpSpPr>
        <p:grpSpPr>
          <a:xfrm>
            <a:off x="7230731" y="3614389"/>
            <a:ext cx="4329382" cy="338555"/>
            <a:chOff x="3793629" y="732817"/>
            <a:chExt cx="3325849" cy="260079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7B320A7E-B493-9548-AA42-6B791E8537ED}"/>
                </a:ext>
              </a:extLst>
            </p:cNvPr>
            <p:cNvSpPr/>
            <p:nvPr/>
          </p:nvSpPr>
          <p:spPr bwMode="auto">
            <a:xfrm>
              <a:off x="3793629" y="795335"/>
              <a:ext cx="180000" cy="180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381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19" name="TextBox 81">
              <a:extLst>
                <a:ext uri="{FF2B5EF4-FFF2-40B4-BE49-F238E27FC236}">
                  <a16:creationId xmlns:a16="http://schemas.microsoft.com/office/drawing/2014/main" id="{DB61A98F-B80D-9045-8FE3-F20B43B91223}"/>
                </a:ext>
              </a:extLst>
            </p:cNvPr>
            <p:cNvSpPr txBox="1"/>
            <p:nvPr/>
          </p:nvSpPr>
          <p:spPr>
            <a:xfrm>
              <a:off x="4006936" y="732817"/>
              <a:ext cx="3112542" cy="260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altLang="zh-CN" sz="1600" b="1" dirty="0" err="1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RecyclerView</a:t>
              </a:r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的</a:t>
              </a:r>
              <a:r>
                <a:rPr lang="en" altLang="zh-CN" sz="1600" b="1" dirty="0" err="1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ItemView</a:t>
              </a:r>
              <a:r>
                <a:rPr lang="zh-CN" altLang="en-US" sz="1600" b="1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使用自定义</a:t>
              </a:r>
              <a:r>
                <a:rPr lang="en" altLang="zh-CN" sz="1600" b="1" dirty="0">
                  <a:solidFill>
                    <a:schemeClr val="accent1">
                      <a:lumMod val="50000"/>
                    </a:schemeClr>
                  </a:solidFill>
                  <a:latin typeface="+mn-ea"/>
                </a:rPr>
                <a:t>view</a:t>
              </a:r>
              <a:endParaRPr lang="zh-CN" alt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529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B53F4-8C56-5E4D-A4FC-2317D496D3C0}"/>
              </a:ext>
            </a:extLst>
          </p:cNvPr>
          <p:cNvSpPr txBox="1">
            <a:spLocks/>
          </p:cNvSpPr>
          <p:nvPr/>
        </p:nvSpPr>
        <p:spPr>
          <a:xfrm>
            <a:off x="522514" y="193638"/>
            <a:ext cx="12192000" cy="882127"/>
          </a:xfrm>
          <a:prstGeom prst="rect">
            <a:avLst/>
          </a:prstGeom>
        </p:spPr>
        <p:txBody>
          <a:bodyPr/>
          <a:lstStyle>
            <a:lvl1pPr algn="ctr" defTabSz="1218565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4.4 </a:t>
            </a:r>
            <a:r>
              <a:rPr kumimoji="1" lang="zh-CN" altLang="en-US" dirty="0">
                <a:solidFill>
                  <a:schemeClr val="bg1"/>
                </a:solidFill>
              </a:rPr>
              <a:t>错误处理怎么办？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E08C1985-973B-2E49-92EA-0DD088661095}"/>
              </a:ext>
            </a:extLst>
          </p:cNvPr>
          <p:cNvGrpSpPr>
            <a:grpSpLocks/>
          </p:cNvGrpSpPr>
          <p:nvPr/>
        </p:nvGrpSpPr>
        <p:grpSpPr bwMode="auto">
          <a:xfrm>
            <a:off x="3970655" y="2207578"/>
            <a:ext cx="3906838" cy="2960687"/>
            <a:chOff x="0" y="0"/>
            <a:chExt cx="3907055" cy="2960894"/>
          </a:xfrm>
        </p:grpSpPr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F9EC319D-AD47-164E-A965-76D5DE105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5872" y="400078"/>
              <a:ext cx="1248896" cy="2560816"/>
            </a:xfrm>
            <a:custGeom>
              <a:avLst/>
              <a:gdLst>
                <a:gd name="T0" fmla="*/ 432 w 865"/>
                <a:gd name="T1" fmla="*/ 0 h 1828"/>
                <a:gd name="T2" fmla="*/ 561 w 865"/>
                <a:gd name="T3" fmla="*/ 828 h 1828"/>
                <a:gd name="T4" fmla="*/ 561 w 865"/>
                <a:gd name="T5" fmla="*/ 1539 h 1828"/>
                <a:gd name="T6" fmla="*/ 648 w 865"/>
                <a:gd name="T7" fmla="*/ 1539 h 1828"/>
                <a:gd name="T8" fmla="*/ 864 w 865"/>
                <a:gd name="T9" fmla="*/ 1658 h 1828"/>
                <a:gd name="T10" fmla="*/ 864 w 865"/>
                <a:gd name="T11" fmla="*/ 1827 h 1828"/>
                <a:gd name="T12" fmla="*/ 0 w 865"/>
                <a:gd name="T13" fmla="*/ 1827 h 1828"/>
                <a:gd name="T14" fmla="*/ 0 w 865"/>
                <a:gd name="T15" fmla="*/ 1674 h 1828"/>
                <a:gd name="T16" fmla="*/ 172 w 865"/>
                <a:gd name="T17" fmla="*/ 1556 h 1828"/>
                <a:gd name="T18" fmla="*/ 273 w 865"/>
                <a:gd name="T19" fmla="*/ 1556 h 1828"/>
                <a:gd name="T20" fmla="*/ 273 w 865"/>
                <a:gd name="T21" fmla="*/ 828 h 1828"/>
                <a:gd name="T22" fmla="*/ 432 w 865"/>
                <a:gd name="T23" fmla="*/ 0 h 1828"/>
                <a:gd name="T24" fmla="*/ 0 w 865"/>
                <a:gd name="T25" fmla="*/ 0 h 1828"/>
                <a:gd name="T26" fmla="*/ 865 w 865"/>
                <a:gd name="T27" fmla="*/ 1828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T24" t="T25" r="T26" b="T27"/>
              <a:pathLst>
                <a:path w="865" h="1828">
                  <a:moveTo>
                    <a:pt x="432" y="0"/>
                  </a:moveTo>
                  <a:lnTo>
                    <a:pt x="561" y="828"/>
                  </a:lnTo>
                  <a:lnTo>
                    <a:pt x="561" y="1539"/>
                  </a:lnTo>
                  <a:lnTo>
                    <a:pt x="648" y="1539"/>
                  </a:lnTo>
                  <a:lnTo>
                    <a:pt x="864" y="1658"/>
                  </a:lnTo>
                  <a:lnTo>
                    <a:pt x="864" y="1827"/>
                  </a:lnTo>
                  <a:lnTo>
                    <a:pt x="0" y="1827"/>
                  </a:lnTo>
                  <a:lnTo>
                    <a:pt x="0" y="1674"/>
                  </a:lnTo>
                  <a:lnTo>
                    <a:pt x="172" y="1556"/>
                  </a:lnTo>
                  <a:lnTo>
                    <a:pt x="273" y="1556"/>
                  </a:lnTo>
                  <a:lnTo>
                    <a:pt x="273" y="828"/>
                  </a:lnTo>
                  <a:lnTo>
                    <a:pt x="432" y="0"/>
                  </a:lnTo>
                </a:path>
              </a:pathLst>
            </a:custGeom>
            <a:gradFill rotWithShape="1">
              <a:gsLst>
                <a:gs pos="0">
                  <a:srgbClr val="4ED0FF"/>
                </a:gs>
                <a:gs pos="1666">
                  <a:srgbClr val="4ED0FF"/>
                </a:gs>
                <a:gs pos="50999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3296" tIns="46648" rIns="93296" bIns="46648" anchor="ctr"/>
            <a:lstStyle/>
            <a:p>
              <a:endParaRPr lang="zh-CN" altLang="en-US"/>
            </a:p>
          </p:txBody>
        </p:sp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4AD2AC4C-EF91-C74E-8D46-065716F63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91" y="0"/>
              <a:ext cx="2946490" cy="1104666"/>
            </a:xfrm>
            <a:custGeom>
              <a:avLst/>
              <a:gdLst>
                <a:gd name="T0" fmla="*/ 0 w 2042"/>
                <a:gd name="T1" fmla="*/ 788 h 789"/>
                <a:gd name="T2" fmla="*/ 2041 w 2042"/>
                <a:gd name="T3" fmla="*/ 78 h 789"/>
                <a:gd name="T4" fmla="*/ 1996 w 2042"/>
                <a:gd name="T5" fmla="*/ 0 h 789"/>
                <a:gd name="T6" fmla="*/ 985 w 2042"/>
                <a:gd name="T7" fmla="*/ 178 h 789"/>
                <a:gd name="T8" fmla="*/ 834 w 2042"/>
                <a:gd name="T9" fmla="*/ 230 h 789"/>
                <a:gd name="T10" fmla="*/ 8 w 2042"/>
                <a:gd name="T11" fmla="*/ 682 h 789"/>
                <a:gd name="T12" fmla="*/ 0 w 2042"/>
                <a:gd name="T13" fmla="*/ 788 h 789"/>
                <a:gd name="T14" fmla="*/ 0 w 2042"/>
                <a:gd name="T15" fmla="*/ 0 h 789"/>
                <a:gd name="T16" fmla="*/ 2042 w 2042"/>
                <a:gd name="T17" fmla="*/ 789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2042" h="789">
                  <a:moveTo>
                    <a:pt x="0" y="788"/>
                  </a:moveTo>
                  <a:lnTo>
                    <a:pt x="2041" y="78"/>
                  </a:lnTo>
                  <a:lnTo>
                    <a:pt x="1996" y="0"/>
                  </a:lnTo>
                  <a:lnTo>
                    <a:pt x="985" y="178"/>
                  </a:lnTo>
                  <a:lnTo>
                    <a:pt x="834" y="230"/>
                  </a:lnTo>
                  <a:lnTo>
                    <a:pt x="8" y="682"/>
                  </a:lnTo>
                  <a:lnTo>
                    <a:pt x="0" y="788"/>
                  </a:lnTo>
                </a:path>
              </a:pathLst>
            </a:custGeom>
            <a:gradFill rotWithShape="1">
              <a:gsLst>
                <a:gs pos="0">
                  <a:srgbClr val="4ED0FF"/>
                </a:gs>
                <a:gs pos="1666">
                  <a:srgbClr val="4ED0FF"/>
                </a:gs>
                <a:gs pos="50999">
                  <a:srgbClr val="00B0F0"/>
                </a:gs>
                <a:gs pos="100000">
                  <a:srgbClr val="007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3296" tIns="46648" rIns="93296" bIns="46648" anchor="ctr"/>
            <a:lstStyle/>
            <a:p>
              <a:endParaRPr lang="zh-CN" altLang="en-US"/>
            </a:p>
          </p:txBody>
        </p:sp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3401C612-411C-144B-8151-CD9AAB26D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3378" y="364443"/>
              <a:ext cx="153884" cy="149017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B0F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3296" tIns="46648" rIns="93296" bIns="46648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endParaRPr lang="zh-CN" altLang="en-US" sz="41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2D099351-7353-F445-BC15-FE3C84CDA1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4970" y="139298"/>
              <a:ext cx="529688" cy="1271500"/>
            </a:xfrm>
            <a:prstGeom prst="line">
              <a:avLst/>
            </a:prstGeom>
            <a:noFill/>
            <a:ln w="3175" cmpd="sng">
              <a:solidFill>
                <a:srgbClr val="D7D7D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3296" tIns="46648" rIns="93296" bIns="46648" anchor="ctr"/>
            <a:lstStyle/>
            <a:p>
              <a:endParaRPr lang="zh-CN" altLang="en-US"/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FB77B548-384B-8845-A716-1A8C6E1B2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3631" y="139298"/>
              <a:ext cx="1" cy="1263401"/>
            </a:xfrm>
            <a:prstGeom prst="line">
              <a:avLst/>
            </a:prstGeom>
            <a:noFill/>
            <a:ln w="3175" cmpd="sng">
              <a:solidFill>
                <a:srgbClr val="D7D7D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3296" tIns="46648" rIns="93296" bIns="46648" anchor="ctr"/>
            <a:lstStyle/>
            <a:p>
              <a:endParaRPr lang="zh-CN" altLang="en-US"/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DD04C509-3AA5-454F-B39A-DFA3B6F3F1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74786" y="142538"/>
              <a:ext cx="552366" cy="1231006"/>
            </a:xfrm>
            <a:prstGeom prst="line">
              <a:avLst/>
            </a:prstGeom>
            <a:noFill/>
            <a:ln w="3175" cmpd="sng">
              <a:solidFill>
                <a:srgbClr val="D7D7D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3296" tIns="46648" rIns="93296" bIns="46648" anchor="ctr"/>
            <a:lstStyle/>
            <a:p>
              <a:endParaRPr lang="zh-CN" alt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575EC78E-0743-A44A-BDC0-8026ABD9B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8373" y="1381644"/>
              <a:ext cx="1198682" cy="385499"/>
            </a:xfrm>
            <a:custGeom>
              <a:avLst/>
              <a:gdLst>
                <a:gd name="T0" fmla="*/ 4 w 830"/>
                <a:gd name="T1" fmla="*/ 0 h 276"/>
                <a:gd name="T2" fmla="*/ 0 w 830"/>
                <a:gd name="T3" fmla="*/ 28 h 276"/>
                <a:gd name="T4" fmla="*/ 4 w 830"/>
                <a:gd name="T5" fmla="*/ 65 h 276"/>
                <a:gd name="T6" fmla="*/ 16 w 830"/>
                <a:gd name="T7" fmla="*/ 102 h 276"/>
                <a:gd name="T8" fmla="*/ 38 w 830"/>
                <a:gd name="T9" fmla="*/ 139 h 276"/>
                <a:gd name="T10" fmla="*/ 74 w 830"/>
                <a:gd name="T11" fmla="*/ 172 h 276"/>
                <a:gd name="T12" fmla="*/ 117 w 830"/>
                <a:gd name="T13" fmla="*/ 202 h 276"/>
                <a:gd name="T14" fmla="*/ 161 w 830"/>
                <a:gd name="T15" fmla="*/ 223 h 276"/>
                <a:gd name="T16" fmla="*/ 197 w 830"/>
                <a:gd name="T17" fmla="*/ 237 h 276"/>
                <a:gd name="T18" fmla="*/ 239 w 830"/>
                <a:gd name="T19" fmla="*/ 251 h 276"/>
                <a:gd name="T20" fmla="*/ 278 w 830"/>
                <a:gd name="T21" fmla="*/ 260 h 276"/>
                <a:gd name="T22" fmla="*/ 317 w 830"/>
                <a:gd name="T23" fmla="*/ 266 h 276"/>
                <a:gd name="T24" fmla="*/ 354 w 830"/>
                <a:gd name="T25" fmla="*/ 270 h 276"/>
                <a:gd name="T26" fmla="*/ 402 w 830"/>
                <a:gd name="T27" fmla="*/ 275 h 276"/>
                <a:gd name="T28" fmla="*/ 447 w 830"/>
                <a:gd name="T29" fmla="*/ 273 h 276"/>
                <a:gd name="T30" fmla="*/ 490 w 830"/>
                <a:gd name="T31" fmla="*/ 270 h 276"/>
                <a:gd name="T32" fmla="*/ 541 w 830"/>
                <a:gd name="T33" fmla="*/ 265 h 276"/>
                <a:gd name="T34" fmla="*/ 579 w 830"/>
                <a:gd name="T35" fmla="*/ 255 h 276"/>
                <a:gd name="T36" fmla="*/ 620 w 830"/>
                <a:gd name="T37" fmla="*/ 244 h 276"/>
                <a:gd name="T38" fmla="*/ 659 w 830"/>
                <a:gd name="T39" fmla="*/ 230 h 276"/>
                <a:gd name="T40" fmla="*/ 686 w 830"/>
                <a:gd name="T41" fmla="*/ 219 h 276"/>
                <a:gd name="T42" fmla="*/ 715 w 830"/>
                <a:gd name="T43" fmla="*/ 201 h 276"/>
                <a:gd name="T44" fmla="*/ 737 w 830"/>
                <a:gd name="T45" fmla="*/ 186 h 276"/>
                <a:gd name="T46" fmla="*/ 762 w 830"/>
                <a:gd name="T47" fmla="*/ 166 h 276"/>
                <a:gd name="T48" fmla="*/ 785 w 830"/>
                <a:gd name="T49" fmla="*/ 147 h 276"/>
                <a:gd name="T50" fmla="*/ 800 w 830"/>
                <a:gd name="T51" fmla="*/ 125 h 276"/>
                <a:gd name="T52" fmla="*/ 814 w 830"/>
                <a:gd name="T53" fmla="*/ 100 h 276"/>
                <a:gd name="T54" fmla="*/ 824 w 830"/>
                <a:gd name="T55" fmla="*/ 73 h 276"/>
                <a:gd name="T56" fmla="*/ 829 w 830"/>
                <a:gd name="T57" fmla="*/ 40 h 276"/>
                <a:gd name="T58" fmla="*/ 827 w 830"/>
                <a:gd name="T59" fmla="*/ 1 h 276"/>
                <a:gd name="T60" fmla="*/ 4 w 830"/>
                <a:gd name="T61" fmla="*/ 0 h 276"/>
                <a:gd name="T62" fmla="*/ 0 w 830"/>
                <a:gd name="T63" fmla="*/ 0 h 276"/>
                <a:gd name="T64" fmla="*/ 830 w 830"/>
                <a:gd name="T65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T62" t="T63" r="T64" b="T65"/>
              <a:pathLst>
                <a:path w="830" h="276">
                  <a:moveTo>
                    <a:pt x="4" y="0"/>
                  </a:moveTo>
                  <a:lnTo>
                    <a:pt x="0" y="28"/>
                  </a:lnTo>
                  <a:lnTo>
                    <a:pt x="4" y="65"/>
                  </a:lnTo>
                  <a:lnTo>
                    <a:pt x="16" y="102"/>
                  </a:lnTo>
                  <a:lnTo>
                    <a:pt x="38" y="139"/>
                  </a:lnTo>
                  <a:lnTo>
                    <a:pt x="74" y="172"/>
                  </a:lnTo>
                  <a:lnTo>
                    <a:pt x="117" y="202"/>
                  </a:lnTo>
                  <a:lnTo>
                    <a:pt x="161" y="223"/>
                  </a:lnTo>
                  <a:lnTo>
                    <a:pt x="197" y="237"/>
                  </a:lnTo>
                  <a:lnTo>
                    <a:pt x="239" y="251"/>
                  </a:lnTo>
                  <a:lnTo>
                    <a:pt x="278" y="260"/>
                  </a:lnTo>
                  <a:lnTo>
                    <a:pt x="317" y="266"/>
                  </a:lnTo>
                  <a:lnTo>
                    <a:pt x="354" y="270"/>
                  </a:lnTo>
                  <a:lnTo>
                    <a:pt x="402" y="275"/>
                  </a:lnTo>
                  <a:lnTo>
                    <a:pt x="447" y="273"/>
                  </a:lnTo>
                  <a:lnTo>
                    <a:pt x="490" y="270"/>
                  </a:lnTo>
                  <a:lnTo>
                    <a:pt x="541" y="265"/>
                  </a:lnTo>
                  <a:lnTo>
                    <a:pt x="579" y="255"/>
                  </a:lnTo>
                  <a:lnTo>
                    <a:pt x="620" y="244"/>
                  </a:lnTo>
                  <a:lnTo>
                    <a:pt x="659" y="230"/>
                  </a:lnTo>
                  <a:lnTo>
                    <a:pt x="686" y="219"/>
                  </a:lnTo>
                  <a:lnTo>
                    <a:pt x="715" y="201"/>
                  </a:lnTo>
                  <a:lnTo>
                    <a:pt x="737" y="186"/>
                  </a:lnTo>
                  <a:lnTo>
                    <a:pt x="762" y="166"/>
                  </a:lnTo>
                  <a:lnTo>
                    <a:pt x="785" y="147"/>
                  </a:lnTo>
                  <a:lnTo>
                    <a:pt x="800" y="125"/>
                  </a:lnTo>
                  <a:lnTo>
                    <a:pt x="814" y="100"/>
                  </a:lnTo>
                  <a:lnTo>
                    <a:pt x="824" y="73"/>
                  </a:lnTo>
                  <a:lnTo>
                    <a:pt x="829" y="40"/>
                  </a:lnTo>
                  <a:lnTo>
                    <a:pt x="827" y="1"/>
                  </a:lnTo>
                  <a:lnTo>
                    <a:pt x="4" y="0"/>
                  </a:lnTo>
                </a:path>
              </a:pathLst>
            </a:custGeom>
            <a:solidFill>
              <a:srgbClr val="00B0F0"/>
            </a:solidFill>
            <a:ln w="3175" cmpd="sng">
              <a:solidFill>
                <a:srgbClr val="D7D7D7"/>
              </a:solidFill>
              <a:round/>
              <a:headEnd/>
              <a:tailEnd/>
            </a:ln>
          </p:spPr>
          <p:txBody>
            <a:bodyPr lIns="93296" tIns="46648" rIns="93296" bIns="46648" anchor="ctr"/>
            <a:lstStyle/>
            <a:p>
              <a:endParaRPr lang="zh-CN" altLang="en-US"/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6ADA5FB4-51B0-434E-8968-BA8A0A4E53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4977" y="1051215"/>
              <a:ext cx="529687" cy="1269880"/>
            </a:xfrm>
            <a:prstGeom prst="line">
              <a:avLst/>
            </a:prstGeom>
            <a:noFill/>
            <a:ln w="3175" cmpd="sng">
              <a:solidFill>
                <a:srgbClr val="D7D7D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3296" tIns="46648" rIns="93296" bIns="46648" anchor="ctr"/>
            <a:lstStyle/>
            <a:p>
              <a:endParaRPr lang="zh-CN" altLang="en-US"/>
            </a:p>
          </p:txBody>
        </p:sp>
        <p:sp>
          <p:nvSpPr>
            <p:cNvPr id="16" name="Line 10">
              <a:extLst>
                <a:ext uri="{FF2B5EF4-FFF2-40B4-BE49-F238E27FC236}">
                  <a16:creationId xmlns:a16="http://schemas.microsoft.com/office/drawing/2014/main" id="{4FF76B6C-1C03-4140-9D93-18BABC2608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6877" y="1051215"/>
              <a:ext cx="1" cy="1263401"/>
            </a:xfrm>
            <a:prstGeom prst="line">
              <a:avLst/>
            </a:prstGeom>
            <a:noFill/>
            <a:ln w="3175" cmpd="sng">
              <a:solidFill>
                <a:srgbClr val="D7D7D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3296" tIns="46648" rIns="93296" bIns="46648" anchor="ctr"/>
            <a:lstStyle/>
            <a:p>
              <a:endParaRPr lang="zh-CN" altLang="en-US"/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DC24F612-1124-9B41-9FBB-9AB1E65806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314" y="1052834"/>
              <a:ext cx="560465" cy="1239105"/>
            </a:xfrm>
            <a:prstGeom prst="line">
              <a:avLst/>
            </a:prstGeom>
            <a:noFill/>
            <a:ln w="3175" cmpd="sng">
              <a:solidFill>
                <a:srgbClr val="D7D7D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3296" tIns="46648" rIns="93296" bIns="46648" anchor="ctr"/>
            <a:lstStyle/>
            <a:p>
              <a:endParaRPr lang="zh-CN" alt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0331DEA-69A9-F342-83CD-0D27DE2F4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291940"/>
              <a:ext cx="1198682" cy="385499"/>
            </a:xfrm>
            <a:custGeom>
              <a:avLst/>
              <a:gdLst>
                <a:gd name="T0" fmla="*/ 4 w 830"/>
                <a:gd name="T1" fmla="*/ 0 h 276"/>
                <a:gd name="T2" fmla="*/ 0 w 830"/>
                <a:gd name="T3" fmla="*/ 28 h 276"/>
                <a:gd name="T4" fmla="*/ 4 w 830"/>
                <a:gd name="T5" fmla="*/ 65 h 276"/>
                <a:gd name="T6" fmla="*/ 16 w 830"/>
                <a:gd name="T7" fmla="*/ 102 h 276"/>
                <a:gd name="T8" fmla="*/ 38 w 830"/>
                <a:gd name="T9" fmla="*/ 139 h 276"/>
                <a:gd name="T10" fmla="*/ 74 w 830"/>
                <a:gd name="T11" fmla="*/ 172 h 276"/>
                <a:gd name="T12" fmla="*/ 117 w 830"/>
                <a:gd name="T13" fmla="*/ 202 h 276"/>
                <a:gd name="T14" fmla="*/ 161 w 830"/>
                <a:gd name="T15" fmla="*/ 223 h 276"/>
                <a:gd name="T16" fmla="*/ 197 w 830"/>
                <a:gd name="T17" fmla="*/ 237 h 276"/>
                <a:gd name="T18" fmla="*/ 239 w 830"/>
                <a:gd name="T19" fmla="*/ 251 h 276"/>
                <a:gd name="T20" fmla="*/ 278 w 830"/>
                <a:gd name="T21" fmla="*/ 260 h 276"/>
                <a:gd name="T22" fmla="*/ 317 w 830"/>
                <a:gd name="T23" fmla="*/ 266 h 276"/>
                <a:gd name="T24" fmla="*/ 354 w 830"/>
                <a:gd name="T25" fmla="*/ 270 h 276"/>
                <a:gd name="T26" fmla="*/ 402 w 830"/>
                <a:gd name="T27" fmla="*/ 275 h 276"/>
                <a:gd name="T28" fmla="*/ 447 w 830"/>
                <a:gd name="T29" fmla="*/ 273 h 276"/>
                <a:gd name="T30" fmla="*/ 490 w 830"/>
                <a:gd name="T31" fmla="*/ 270 h 276"/>
                <a:gd name="T32" fmla="*/ 541 w 830"/>
                <a:gd name="T33" fmla="*/ 265 h 276"/>
                <a:gd name="T34" fmla="*/ 579 w 830"/>
                <a:gd name="T35" fmla="*/ 255 h 276"/>
                <a:gd name="T36" fmla="*/ 620 w 830"/>
                <a:gd name="T37" fmla="*/ 244 h 276"/>
                <a:gd name="T38" fmla="*/ 659 w 830"/>
                <a:gd name="T39" fmla="*/ 230 h 276"/>
                <a:gd name="T40" fmla="*/ 686 w 830"/>
                <a:gd name="T41" fmla="*/ 219 h 276"/>
                <a:gd name="T42" fmla="*/ 715 w 830"/>
                <a:gd name="T43" fmla="*/ 201 h 276"/>
                <a:gd name="T44" fmla="*/ 737 w 830"/>
                <a:gd name="T45" fmla="*/ 186 h 276"/>
                <a:gd name="T46" fmla="*/ 762 w 830"/>
                <a:gd name="T47" fmla="*/ 166 h 276"/>
                <a:gd name="T48" fmla="*/ 785 w 830"/>
                <a:gd name="T49" fmla="*/ 147 h 276"/>
                <a:gd name="T50" fmla="*/ 800 w 830"/>
                <a:gd name="T51" fmla="*/ 125 h 276"/>
                <a:gd name="T52" fmla="*/ 814 w 830"/>
                <a:gd name="T53" fmla="*/ 100 h 276"/>
                <a:gd name="T54" fmla="*/ 824 w 830"/>
                <a:gd name="T55" fmla="*/ 73 h 276"/>
                <a:gd name="T56" fmla="*/ 829 w 830"/>
                <a:gd name="T57" fmla="*/ 40 h 276"/>
                <a:gd name="T58" fmla="*/ 827 w 830"/>
                <a:gd name="T59" fmla="*/ 1 h 276"/>
                <a:gd name="T60" fmla="*/ 4 w 830"/>
                <a:gd name="T61" fmla="*/ 0 h 276"/>
                <a:gd name="T62" fmla="*/ 0 w 830"/>
                <a:gd name="T63" fmla="*/ 0 h 276"/>
                <a:gd name="T64" fmla="*/ 830 w 830"/>
                <a:gd name="T65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T62" t="T63" r="T64" b="T65"/>
              <a:pathLst>
                <a:path w="830" h="276">
                  <a:moveTo>
                    <a:pt x="4" y="0"/>
                  </a:moveTo>
                  <a:lnTo>
                    <a:pt x="0" y="28"/>
                  </a:lnTo>
                  <a:lnTo>
                    <a:pt x="4" y="65"/>
                  </a:lnTo>
                  <a:lnTo>
                    <a:pt x="16" y="102"/>
                  </a:lnTo>
                  <a:lnTo>
                    <a:pt x="38" y="139"/>
                  </a:lnTo>
                  <a:lnTo>
                    <a:pt x="74" y="172"/>
                  </a:lnTo>
                  <a:lnTo>
                    <a:pt x="117" y="202"/>
                  </a:lnTo>
                  <a:lnTo>
                    <a:pt x="161" y="223"/>
                  </a:lnTo>
                  <a:lnTo>
                    <a:pt x="197" y="237"/>
                  </a:lnTo>
                  <a:lnTo>
                    <a:pt x="239" y="251"/>
                  </a:lnTo>
                  <a:lnTo>
                    <a:pt x="278" y="260"/>
                  </a:lnTo>
                  <a:lnTo>
                    <a:pt x="317" y="266"/>
                  </a:lnTo>
                  <a:lnTo>
                    <a:pt x="354" y="270"/>
                  </a:lnTo>
                  <a:lnTo>
                    <a:pt x="402" y="275"/>
                  </a:lnTo>
                  <a:lnTo>
                    <a:pt x="447" y="273"/>
                  </a:lnTo>
                  <a:lnTo>
                    <a:pt x="490" y="270"/>
                  </a:lnTo>
                  <a:lnTo>
                    <a:pt x="541" y="265"/>
                  </a:lnTo>
                  <a:lnTo>
                    <a:pt x="579" y="255"/>
                  </a:lnTo>
                  <a:lnTo>
                    <a:pt x="620" y="244"/>
                  </a:lnTo>
                  <a:lnTo>
                    <a:pt x="659" y="230"/>
                  </a:lnTo>
                  <a:lnTo>
                    <a:pt x="686" y="219"/>
                  </a:lnTo>
                  <a:lnTo>
                    <a:pt x="715" y="201"/>
                  </a:lnTo>
                  <a:lnTo>
                    <a:pt x="737" y="186"/>
                  </a:lnTo>
                  <a:lnTo>
                    <a:pt x="762" y="166"/>
                  </a:lnTo>
                  <a:lnTo>
                    <a:pt x="785" y="147"/>
                  </a:lnTo>
                  <a:lnTo>
                    <a:pt x="800" y="125"/>
                  </a:lnTo>
                  <a:lnTo>
                    <a:pt x="814" y="100"/>
                  </a:lnTo>
                  <a:lnTo>
                    <a:pt x="824" y="73"/>
                  </a:lnTo>
                  <a:lnTo>
                    <a:pt x="829" y="40"/>
                  </a:lnTo>
                  <a:lnTo>
                    <a:pt x="827" y="1"/>
                  </a:lnTo>
                  <a:lnTo>
                    <a:pt x="4" y="0"/>
                  </a:lnTo>
                </a:path>
              </a:pathLst>
            </a:custGeom>
            <a:solidFill>
              <a:srgbClr val="FFC000"/>
            </a:solidFill>
            <a:ln w="3175" cmpd="sng">
              <a:solidFill>
                <a:srgbClr val="D7D7D7"/>
              </a:solidFill>
              <a:round/>
              <a:headEnd/>
              <a:tailEnd/>
            </a:ln>
          </p:spPr>
          <p:txBody>
            <a:bodyPr lIns="93296" tIns="46648" rIns="93296" bIns="46648" anchor="ctr"/>
            <a:lstStyle/>
            <a:p>
              <a:endParaRPr lang="zh-CN" altLang="en-US"/>
            </a:p>
          </p:txBody>
        </p:sp>
      </p:grpSp>
      <p:sp>
        <p:nvSpPr>
          <p:cNvPr id="19" name="TextBox 53">
            <a:extLst>
              <a:ext uri="{FF2B5EF4-FFF2-40B4-BE49-F238E27FC236}">
                <a16:creationId xmlns:a16="http://schemas.microsoft.com/office/drawing/2014/main" id="{0FF8C604-3D3B-F346-A3E2-6CBBD049A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4083" y="3646332"/>
            <a:ext cx="2071287" cy="58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296" tIns="46648" rIns="93296" bIns="4664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每个页面自己布局或者在基类设置布局</a:t>
            </a:r>
            <a:endParaRPr lang="zh-CN" altLang="en-US" dirty="0"/>
          </a:p>
        </p:txBody>
      </p:sp>
      <p:sp>
        <p:nvSpPr>
          <p:cNvPr id="20" name="TextBox 58">
            <a:extLst>
              <a:ext uri="{FF2B5EF4-FFF2-40B4-BE49-F238E27FC236}">
                <a16:creationId xmlns:a16="http://schemas.microsoft.com/office/drawing/2014/main" id="{EF57CD42-3D72-8B4B-BA36-989267555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0553" y="4329205"/>
            <a:ext cx="1763712" cy="82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96" tIns="46648" rIns="93296" bIns="4664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基类创建一个布局，然后把子类的布局放置在基类指定的布局</a:t>
            </a:r>
            <a:endParaRPr lang="zh-CN" altLang="en-US" dirty="0"/>
          </a:p>
        </p:txBody>
      </p:sp>
      <p:sp>
        <p:nvSpPr>
          <p:cNvPr id="21" name="TextBox 53">
            <a:extLst>
              <a:ext uri="{FF2B5EF4-FFF2-40B4-BE49-F238E27FC236}">
                <a16:creationId xmlns:a16="http://schemas.microsoft.com/office/drawing/2014/main" id="{08A12E59-3FFD-0F43-989A-E2AF27464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7143" y="2999740"/>
            <a:ext cx="2143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96" tIns="46648" rIns="93296" bIns="4664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统一处理</a:t>
            </a:r>
            <a:endParaRPr lang="zh-CN" altLang="en-US" sz="2400" dirty="0">
              <a:solidFill>
                <a:srgbClr val="0070C0"/>
              </a:solidFill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2" name="TextBox 60">
            <a:extLst>
              <a:ext uri="{FF2B5EF4-FFF2-40B4-BE49-F238E27FC236}">
                <a16:creationId xmlns:a16="http://schemas.microsoft.com/office/drawing/2014/main" id="{FF8948DB-D230-6240-BEB4-1B81F6153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6555" y="3268028"/>
            <a:ext cx="1765300" cy="82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96" tIns="46648" rIns="93296" bIns="4664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错误页面统一在基类处理完成，派生类只需要设置替换的</a:t>
            </a:r>
            <a:r>
              <a:rPr lang="en-US" altLang="zh-CN" sz="1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View</a:t>
            </a:r>
            <a:r>
              <a:rPr lang="zh-CN" altLang="en-US" sz="1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即可</a:t>
            </a:r>
            <a:endParaRPr lang="zh-CN" altLang="en-US" dirty="0"/>
          </a:p>
        </p:txBody>
      </p:sp>
      <p:pic>
        <p:nvPicPr>
          <p:cNvPr id="23" name="Picture 12" descr="S11_Rafa">
            <a:extLst>
              <a:ext uri="{FF2B5EF4-FFF2-40B4-BE49-F238E27FC236}">
                <a16:creationId xmlns:a16="http://schemas.microsoft.com/office/drawing/2014/main" id="{EB219534-46C3-3842-97AC-EAA8F720F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9" t="17223" r="31250" b="72960"/>
          <a:stretch>
            <a:fillRect/>
          </a:stretch>
        </p:blipFill>
        <p:spPr bwMode="auto">
          <a:xfrm>
            <a:off x="2493606" y="2973232"/>
            <a:ext cx="6858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3" descr="S11_Rafa">
            <a:extLst>
              <a:ext uri="{FF2B5EF4-FFF2-40B4-BE49-F238E27FC236}">
                <a16:creationId xmlns:a16="http://schemas.microsoft.com/office/drawing/2014/main" id="{EF2B8392-7658-7247-A946-0872D4E69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5" t="17223" r="17776" b="72591"/>
          <a:stretch>
            <a:fillRect/>
          </a:stretch>
        </p:blipFill>
        <p:spPr bwMode="auto">
          <a:xfrm>
            <a:off x="8523605" y="2207578"/>
            <a:ext cx="7112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417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B53F4-8C56-5E4D-A4FC-2317D496D3C0}"/>
              </a:ext>
            </a:extLst>
          </p:cNvPr>
          <p:cNvSpPr txBox="1">
            <a:spLocks/>
          </p:cNvSpPr>
          <p:nvPr/>
        </p:nvSpPr>
        <p:spPr>
          <a:xfrm>
            <a:off x="522514" y="193638"/>
            <a:ext cx="9739086" cy="882127"/>
          </a:xfrm>
          <a:prstGeom prst="rect">
            <a:avLst/>
          </a:prstGeom>
        </p:spPr>
        <p:txBody>
          <a:bodyPr/>
          <a:lstStyle>
            <a:lvl1pPr algn="ctr" defTabSz="1218565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4.5 </a:t>
            </a:r>
            <a:r>
              <a:rPr kumimoji="1" lang="zh-CN" altLang="en-US" dirty="0">
                <a:solidFill>
                  <a:schemeClr val="bg1"/>
                </a:solidFill>
              </a:rPr>
              <a:t>最后的但不是最不重要的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849D30-B8EB-7C40-B72A-265F972AF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20" y="2101850"/>
            <a:ext cx="4292600" cy="285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1B2AFD-9A19-DE4B-A420-1675519DB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4" y="1450340"/>
            <a:ext cx="4160520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08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18">
            <a:extLst>
              <a:ext uri="{FF2B5EF4-FFF2-40B4-BE49-F238E27FC236}">
                <a16:creationId xmlns:a16="http://schemas.microsoft.com/office/drawing/2014/main" id="{EB4479B9-7DC4-AD43-B4AE-FF2D818151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4503746"/>
              </p:ext>
            </p:extLst>
          </p:nvPr>
        </p:nvGraphicFramePr>
        <p:xfrm>
          <a:off x="2528048" y="1635349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4338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58E44-BD3E-E14A-A4B3-A59F39BD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 </a:t>
            </a:r>
            <a:r>
              <a:rPr kumimoji="1" lang="zh-CN" altLang="en-US" dirty="0"/>
              <a:t>享学讲师团队</a:t>
            </a: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EBAAC451-68B8-8D45-B5E5-BDCA1D96B203}"/>
              </a:ext>
            </a:extLst>
          </p:cNvPr>
          <p:cNvSpPr txBox="1"/>
          <p:nvPr/>
        </p:nvSpPr>
        <p:spPr>
          <a:xfrm>
            <a:off x="327934" y="4636637"/>
            <a:ext cx="225306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</a:t>
            </a: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5920EBF8-9850-3845-A80F-0CBFF12E9B95}"/>
              </a:ext>
            </a:extLst>
          </p:cNvPr>
          <p:cNvSpPr txBox="1"/>
          <p:nvPr/>
        </p:nvSpPr>
        <p:spPr>
          <a:xfrm>
            <a:off x="2677623" y="4636637"/>
            <a:ext cx="2063032" cy="2049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Lison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复旦大学工程硕士，专注技术十年，产品控、代码控，拥有丰富的项目经验，主持研发了多个成功上线的大型互联网项目。热爱互联网，热衷于各种Web技术，精通JAVA、J2EE和前端开发，擅长互联网高并发、高可靠架构设计，有丰富的实战经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BEC5CA34-B1FA-0B44-8987-230C66ADD680}"/>
              </a:ext>
            </a:extLst>
          </p:cNvPr>
          <p:cNvSpPr txBox="1"/>
          <p:nvPr/>
        </p:nvSpPr>
        <p:spPr>
          <a:xfrm>
            <a:off x="7251261" y="4636637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F56DD37-2287-0843-B135-2CEC209D1BA0}"/>
              </a:ext>
            </a:extLst>
          </p:cNvPr>
          <p:cNvSpPr txBox="1"/>
          <p:nvPr/>
        </p:nvSpPr>
        <p:spPr>
          <a:xfrm>
            <a:off x="4855498" y="4743830"/>
            <a:ext cx="2327928" cy="1609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国防科技大学计算机学院研究生毕业， 十余年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及移动互联网开发经验，开发的软件有的被收购，有的进入了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Google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Play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paid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list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，对全栈有自己独特的见解，热爱技术，热爱互联网，实战经验非常丰富。</a:t>
            </a:r>
          </a:p>
        </p:txBody>
      </p:sp>
      <p:pic>
        <p:nvPicPr>
          <p:cNvPr id="7" name="Picture 2" descr="C:\Users\dev\Desktop\微信图片_20180723142642.jpg">
            <a:extLst>
              <a:ext uri="{FF2B5EF4-FFF2-40B4-BE49-F238E27FC236}">
                <a16:creationId xmlns:a16="http://schemas.microsoft.com/office/drawing/2014/main" id="{08B3181B-C8F6-194C-A565-F06846A42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950" y="1595928"/>
            <a:ext cx="2277817" cy="287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上半身_修改">
            <a:extLst>
              <a:ext uri="{FF2B5EF4-FFF2-40B4-BE49-F238E27FC236}">
                <a16:creationId xmlns:a16="http://schemas.microsoft.com/office/drawing/2014/main" id="{69611704-A146-304E-A3FC-ABEEE1691E6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758" y="1595929"/>
            <a:ext cx="2367208" cy="28787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3AD059-0624-134C-A55B-5979D27F04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09951" y="1901167"/>
            <a:ext cx="2878712" cy="22682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516116-7C4E-7A41-8F7C-029C043C4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863" y="1595928"/>
            <a:ext cx="2327099" cy="2879013"/>
          </a:xfrm>
          <a:prstGeom prst="rect">
            <a:avLst/>
          </a:prstGeom>
        </p:spPr>
      </p:pic>
      <p:sp>
        <p:nvSpPr>
          <p:cNvPr id="11" name="文本框 4">
            <a:extLst>
              <a:ext uri="{FF2B5EF4-FFF2-40B4-BE49-F238E27FC236}">
                <a16:creationId xmlns:a16="http://schemas.microsoft.com/office/drawing/2014/main" id="{6542CB51-9C0D-9741-A739-4AA8BFF61A08}"/>
              </a:ext>
            </a:extLst>
          </p:cNvPr>
          <p:cNvSpPr txBox="1"/>
          <p:nvPr/>
        </p:nvSpPr>
        <p:spPr>
          <a:xfrm>
            <a:off x="9690642" y="4636637"/>
            <a:ext cx="2063032" cy="1794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Lance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某游戏公司主程，前爱奇艺高级工程师。多年移动平台开发经验，涉猎广泛，热爱技术与研究。主要对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、架构与性能优化拥有深入的理解及开发经验。授课严谨负责。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7F95333-61B9-0D4B-AE1E-4313A7235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2911" y="1595928"/>
            <a:ext cx="2147963" cy="287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65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18A8E6-80D5-AF4C-AF6E-C42134C33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542"/>
            <a:ext cx="6852986" cy="56591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2F936D-22BE-0741-88F9-DA973FE479A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6.1</a:t>
            </a:r>
            <a:r>
              <a:rPr lang="zh-CN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  <a:r>
              <a:rPr lang="zh-CN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程序员职业发展规划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E59CCE-2EF6-0C47-A972-38A984C6F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163" y="1849120"/>
            <a:ext cx="4821757" cy="3214505"/>
          </a:xfrm>
          <a:prstGeom prst="rect">
            <a:avLst/>
          </a:prstGeom>
        </p:spPr>
      </p:pic>
      <p:graphicFrame>
        <p:nvGraphicFramePr>
          <p:cNvPr id="7" name="图示 4">
            <a:extLst>
              <a:ext uri="{FF2B5EF4-FFF2-40B4-BE49-F238E27FC236}">
                <a16:creationId xmlns:a16="http://schemas.microsoft.com/office/drawing/2014/main" id="{52B09606-7CF9-2440-A697-8E3866C5E0AF}"/>
              </a:ext>
            </a:extLst>
          </p:cNvPr>
          <p:cNvGraphicFramePr/>
          <p:nvPr>
            <p:extLst/>
          </p:nvPr>
        </p:nvGraphicFramePr>
        <p:xfrm>
          <a:off x="7092950" y="5394960"/>
          <a:ext cx="4712970" cy="1229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04487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B0186-E805-364B-BD2F-7DC76E37D64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6.2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Android</a:t>
            </a:r>
            <a:r>
              <a:rPr kumimoji="1" lang="zh-CN" altLang="en-US" dirty="0">
                <a:solidFill>
                  <a:schemeClr val="bg1"/>
                </a:solidFill>
              </a:rPr>
              <a:t>移动架构师的未来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716EB3-B2DF-2E4D-A8E0-E8B8078394B1}"/>
              </a:ext>
            </a:extLst>
          </p:cNvPr>
          <p:cNvSpPr txBox="1"/>
          <p:nvPr/>
        </p:nvSpPr>
        <p:spPr>
          <a:xfrm>
            <a:off x="8601710" y="5217940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移动端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8DED67-8CB2-564F-A673-577DD996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776" y="1747520"/>
            <a:ext cx="5261859" cy="3369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63C4A5-D3D4-BE42-90C9-951903198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07" y="1907807"/>
            <a:ext cx="5113359" cy="2684513"/>
          </a:xfrm>
          <a:prstGeom prst="rect">
            <a:avLst/>
          </a:prstGeom>
        </p:spPr>
      </p:pic>
      <p:graphicFrame>
        <p:nvGraphicFramePr>
          <p:cNvPr id="7" name="图示 4">
            <a:extLst>
              <a:ext uri="{FF2B5EF4-FFF2-40B4-BE49-F238E27FC236}">
                <a16:creationId xmlns:a16="http://schemas.microsoft.com/office/drawing/2014/main" id="{7BF1755F-5D45-E645-9473-D97EB32ED21D}"/>
              </a:ext>
            </a:extLst>
          </p:cNvPr>
          <p:cNvGraphicFramePr/>
          <p:nvPr>
            <p:extLst/>
          </p:nvPr>
        </p:nvGraphicFramePr>
        <p:xfrm>
          <a:off x="1213612" y="4988560"/>
          <a:ext cx="3927348" cy="827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93411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A42516-1F91-8548-9BA3-FCCDC50C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6.3 </a:t>
            </a:r>
            <a:r>
              <a:rPr kumimoji="1" lang="zh-CN" altLang="en-US" dirty="0"/>
              <a:t>职业薪资成长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44044C-8FD5-8E49-9FEC-C9874FE35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86" y="1461155"/>
            <a:ext cx="9493857" cy="429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67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7BCD4-6D9D-8F4A-9C21-A46B4676ED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49225"/>
            <a:ext cx="10033000" cy="1179513"/>
          </a:xfrm>
          <a:prstGeom prst="rect">
            <a:avLst/>
          </a:prstGeom>
        </p:spPr>
        <p:txBody>
          <a:bodyPr/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   6.4 </a:t>
            </a:r>
            <a:r>
              <a:rPr kumimoji="1" lang="zh-CN" altLang="en-US" dirty="0">
                <a:solidFill>
                  <a:schemeClr val="bg1"/>
                </a:solidFill>
              </a:rPr>
              <a:t>移动端内容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BF6D34-9D08-0242-A059-46237220C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981" y="1328361"/>
            <a:ext cx="5968779" cy="545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75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928F20CC-4A11-AC4D-B8EE-08C40D72BCFB}"/>
              </a:ext>
            </a:extLst>
          </p:cNvPr>
          <p:cNvSpPr txBox="1">
            <a:spLocks/>
          </p:cNvSpPr>
          <p:nvPr/>
        </p:nvSpPr>
        <p:spPr>
          <a:xfrm>
            <a:off x="0" y="148848"/>
            <a:ext cx="10033000" cy="1179513"/>
          </a:xfrm>
          <a:prstGeom prst="rect">
            <a:avLst/>
          </a:prstGeom>
        </p:spPr>
        <p:txBody>
          <a:bodyPr/>
          <a:lstStyle>
            <a:lvl1pPr algn="ctr" defTabSz="1218565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   6.5 </a:t>
            </a:r>
            <a:r>
              <a:rPr kumimoji="1" lang="zh-CN" altLang="en-US" dirty="0">
                <a:solidFill>
                  <a:schemeClr val="bg1"/>
                </a:solidFill>
              </a:rPr>
              <a:t>怎样快速成长？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524D4D-4381-844E-906C-15CA9B74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389" y="1757482"/>
            <a:ext cx="3848695" cy="25647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8E3B74-93C6-7A4D-920D-D0FCEFF53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8" y="1757482"/>
            <a:ext cx="3848696" cy="25642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F29B237-3615-6442-B60A-47EE5D74F47A}"/>
              </a:ext>
            </a:extLst>
          </p:cNvPr>
          <p:cNvSpPr txBox="1"/>
          <p:nvPr/>
        </p:nvSpPr>
        <p:spPr>
          <a:xfrm>
            <a:off x="792387" y="4667415"/>
            <a:ext cx="236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</a:t>
            </a:r>
            <a:r>
              <a:rPr kumimoji="1" lang="zh-CN" altLang="en-US" dirty="0"/>
              <a:t>、跟着老大学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E7FDFE-4ABD-1B4C-95CF-697450E7A00B}"/>
              </a:ext>
            </a:extLst>
          </p:cNvPr>
          <p:cNvSpPr txBox="1"/>
          <p:nvPr/>
        </p:nvSpPr>
        <p:spPr>
          <a:xfrm>
            <a:off x="4480867" y="4667415"/>
            <a:ext cx="290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2</a:t>
            </a:r>
            <a:r>
              <a:rPr kumimoji="1" lang="zh-CN" altLang="en-US" dirty="0"/>
              <a:t>、自学和跟着博客学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0FDD54-3970-E54A-B1F7-F714973CE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912" y="1757482"/>
            <a:ext cx="3966176" cy="25647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1B8FDA5-6B11-0849-BB15-A69B53F7833F}"/>
              </a:ext>
            </a:extLst>
          </p:cNvPr>
          <p:cNvSpPr txBox="1"/>
          <p:nvPr/>
        </p:nvSpPr>
        <p:spPr>
          <a:xfrm>
            <a:off x="8578131" y="4667415"/>
            <a:ext cx="290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3</a:t>
            </a:r>
            <a:r>
              <a:rPr kumimoji="1" lang="zh-CN" altLang="en-US" dirty="0"/>
              <a:t>、在线跟着老师学</a:t>
            </a:r>
          </a:p>
        </p:txBody>
      </p:sp>
    </p:spTree>
    <p:extLst>
      <p:ext uri="{BB962C8B-B14F-4D97-AF65-F5344CB8AC3E}">
        <p14:creationId xmlns:p14="http://schemas.microsoft.com/office/powerpoint/2010/main" val="3020355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58E44-BD3E-E14A-A4B3-A59F39BD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 </a:t>
            </a:r>
            <a:r>
              <a:rPr kumimoji="1" lang="zh-CN" altLang="en-US" dirty="0"/>
              <a:t>享学讲师团队</a:t>
            </a: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EBAAC451-68B8-8D45-B5E5-BDCA1D96B203}"/>
              </a:ext>
            </a:extLst>
          </p:cNvPr>
          <p:cNvSpPr txBox="1"/>
          <p:nvPr/>
        </p:nvSpPr>
        <p:spPr>
          <a:xfrm>
            <a:off x="327934" y="4636637"/>
            <a:ext cx="225306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</a:t>
            </a: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5920EBF8-9850-3845-A80F-0CBFF12E9B95}"/>
              </a:ext>
            </a:extLst>
          </p:cNvPr>
          <p:cNvSpPr txBox="1"/>
          <p:nvPr/>
        </p:nvSpPr>
        <p:spPr>
          <a:xfrm>
            <a:off x="2677623" y="4636637"/>
            <a:ext cx="2063032" cy="2049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Lison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复旦大学工程硕士，专注技术十年，产品控、代码控，拥有丰富的项目经验，主持研发了多个成功上线的大型互联网项目。热爱互联网，热衷于各种Web技术，精通JAVA、J2EE和前端开发，擅长互联网高并发、高可靠架构设计，有丰富的实战经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BEC5CA34-B1FA-0B44-8987-230C66ADD680}"/>
              </a:ext>
            </a:extLst>
          </p:cNvPr>
          <p:cNvSpPr txBox="1"/>
          <p:nvPr/>
        </p:nvSpPr>
        <p:spPr>
          <a:xfrm>
            <a:off x="7251261" y="4636637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F56DD37-2287-0843-B135-2CEC209D1BA0}"/>
              </a:ext>
            </a:extLst>
          </p:cNvPr>
          <p:cNvSpPr txBox="1"/>
          <p:nvPr/>
        </p:nvSpPr>
        <p:spPr>
          <a:xfrm>
            <a:off x="4855498" y="4743830"/>
            <a:ext cx="2327928" cy="1609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国防科技大学计算机学院研究生毕业， 十余年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及移动互联网开发经验，开发的软件有的被收购，有的进入了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Google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Play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paid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list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，对全栈有自己独特的见解，热爱技术，热爱互联网，实战经验非常丰富。</a:t>
            </a:r>
          </a:p>
        </p:txBody>
      </p:sp>
      <p:pic>
        <p:nvPicPr>
          <p:cNvPr id="7" name="Picture 2" descr="C:\Users\dev\Desktop\微信图片_20180723142642.jpg">
            <a:extLst>
              <a:ext uri="{FF2B5EF4-FFF2-40B4-BE49-F238E27FC236}">
                <a16:creationId xmlns:a16="http://schemas.microsoft.com/office/drawing/2014/main" id="{08B3181B-C8F6-194C-A565-F06846A42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950" y="1595928"/>
            <a:ext cx="2277817" cy="287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上半身_修改">
            <a:extLst>
              <a:ext uri="{FF2B5EF4-FFF2-40B4-BE49-F238E27FC236}">
                <a16:creationId xmlns:a16="http://schemas.microsoft.com/office/drawing/2014/main" id="{69611704-A146-304E-A3FC-ABEEE1691E6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758" y="1595929"/>
            <a:ext cx="2367208" cy="28787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3AD059-0624-134C-A55B-5979D27F04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09951" y="1901167"/>
            <a:ext cx="2878712" cy="22682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516116-7C4E-7A41-8F7C-029C043C4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863" y="1595928"/>
            <a:ext cx="2327099" cy="2879013"/>
          </a:xfrm>
          <a:prstGeom prst="rect">
            <a:avLst/>
          </a:prstGeom>
        </p:spPr>
      </p:pic>
      <p:sp>
        <p:nvSpPr>
          <p:cNvPr id="11" name="文本框 4">
            <a:extLst>
              <a:ext uri="{FF2B5EF4-FFF2-40B4-BE49-F238E27FC236}">
                <a16:creationId xmlns:a16="http://schemas.microsoft.com/office/drawing/2014/main" id="{6542CB51-9C0D-9741-A739-4AA8BFF61A08}"/>
              </a:ext>
            </a:extLst>
          </p:cNvPr>
          <p:cNvSpPr txBox="1"/>
          <p:nvPr/>
        </p:nvSpPr>
        <p:spPr>
          <a:xfrm>
            <a:off x="9690642" y="4636637"/>
            <a:ext cx="2063032" cy="1794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Lance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某游戏公司主程，前爱奇艺高级工程师。多年移动平台开发经验，涉猎广泛，热爱技术与研究。主要对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、架构与性能优化拥有深入的理解及开发经验。授课严谨负责。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7F95333-61B9-0D4B-AE1E-4313A7235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2911" y="1595928"/>
            <a:ext cx="2147963" cy="287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04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AEF6E4-02C7-994C-9FE5-39B5DBF31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6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237513-F1B7-7749-9824-5317C5726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626" y="683046"/>
            <a:ext cx="5962956" cy="41975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F308CF-6AB4-8C40-A77F-E406A7E89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515" y="4368146"/>
            <a:ext cx="6445581" cy="1955901"/>
          </a:xfrm>
          <a:prstGeom prst="rect">
            <a:avLst/>
          </a:prstGeom>
        </p:spPr>
      </p:pic>
      <p:pic>
        <p:nvPicPr>
          <p:cNvPr id="6" name="图片 6">
            <a:extLst>
              <a:ext uri="{FF2B5EF4-FFF2-40B4-BE49-F238E27FC236}">
                <a16:creationId xmlns:a16="http://schemas.microsoft.com/office/drawing/2014/main" id="{E1B46C0F-CE8B-844D-A134-C138F11C2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39" y="683046"/>
            <a:ext cx="5988358" cy="36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14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>
                <a:spLocks/>
              </p:cNvSpPr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>
                <a:spLocks/>
              </p:cNvSpPr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>
                <a:spLocks/>
              </p:cNvSpPr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>
                <a:spLocks/>
              </p:cNvSpPr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>
                <a:spLocks/>
              </p:cNvSpPr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>
                <a:spLocks/>
              </p:cNvSpPr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3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65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6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837555" y="285317"/>
            <a:ext cx="3947423" cy="375746"/>
            <a:chOff x="4121722" y="5733166"/>
            <a:chExt cx="3947423" cy="375746"/>
          </a:xfrm>
        </p:grpSpPr>
        <p:grpSp>
          <p:nvGrpSpPr>
            <p:cNvPr id="68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70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71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72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170"/>
                  <a:endParaRPr lang="zh-CN" altLang="en-US" sz="2133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3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170"/>
                  <a:endParaRPr lang="zh-CN" altLang="en-US" sz="2133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69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54295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170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课程咨询安生老师：</a:t>
              </a:r>
              <a:r>
                <a:rPr lang="en-US" altLang="zh-CN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669100976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73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9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9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9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9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90"/>
                            </p:stCondLst>
                            <p:childTnLst>
                              <p:par>
                                <p:cTn id="4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19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9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40" grpId="0" animBg="1"/>
      <p:bldP spid="1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704079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怎么教？教学安排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65" name="Shape 3386"/>
          <p:cNvSpPr/>
          <p:nvPr/>
        </p:nvSpPr>
        <p:spPr>
          <a:xfrm>
            <a:off x="8113169" y="4445008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课程升级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87"/>
          <p:cNvSpPr/>
          <p:nvPr/>
        </p:nvSpPr>
        <p:spPr>
          <a:xfrm>
            <a:off x="8130471" y="4801409"/>
            <a:ext cx="2622873" cy="692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课程周期  </a:t>
            </a:r>
            <a:r>
              <a:rPr lang="en-US" altLang="zh-CN" sz="18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个月左右</a:t>
            </a:r>
            <a:endParaRPr lang="en-US" altLang="zh-CN"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课程持续更新，保证行业技术领先</a:t>
            </a:r>
            <a:endParaRPr sz="1200" dirty="0">
              <a:solidFill>
                <a:srgbClr val="7030A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389"/>
          <p:cNvSpPr/>
          <p:nvPr/>
        </p:nvSpPr>
        <p:spPr>
          <a:xfrm>
            <a:off x="7994445" y="2824172"/>
            <a:ext cx="2104971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上课时间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Shape 3390"/>
          <p:cNvSpPr/>
          <p:nvPr/>
        </p:nvSpPr>
        <p:spPr>
          <a:xfrm>
            <a:off x="7994445" y="3162757"/>
            <a:ext cx="2925185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一周三节，周二、四、日晚上八点到十点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行业技术大咖不定时经验分享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3392"/>
          <p:cNvSpPr/>
          <p:nvPr/>
        </p:nvSpPr>
        <p:spPr>
          <a:xfrm>
            <a:off x="6848510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学习方式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Shape 3393"/>
          <p:cNvSpPr/>
          <p:nvPr/>
        </p:nvSpPr>
        <p:spPr>
          <a:xfrm>
            <a:off x="6875942" y="1975832"/>
            <a:ext cx="3081874" cy="549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课前发放预习资料，课中直播教学，课后提供视频、源码以及课件反复学习提升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396"/>
          <p:cNvSpPr/>
          <p:nvPr/>
        </p:nvSpPr>
        <p:spPr>
          <a:xfrm>
            <a:off x="1454469" y="4445008"/>
            <a:ext cx="225490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班主任督学</a:t>
            </a:r>
          </a:p>
        </p:txBody>
      </p:sp>
      <p:sp>
        <p:nvSpPr>
          <p:cNvPr id="76" name="Shape 3397"/>
          <p:cNvSpPr/>
          <p:nvPr/>
        </p:nvSpPr>
        <p:spPr>
          <a:xfrm>
            <a:off x="1234440" y="4801408"/>
            <a:ext cx="2474929" cy="812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专属班主任小姐姐服务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每日课堂考勤</a:t>
            </a:r>
            <a:endParaRPr lang="en-US" altLang="zh-CN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学习进度、作业完成情况跟踪</a:t>
            </a:r>
            <a:endParaRPr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Shape 3399"/>
          <p:cNvSpPr/>
          <p:nvPr/>
        </p:nvSpPr>
        <p:spPr>
          <a:xfrm>
            <a:off x="1154605" y="2824172"/>
            <a:ext cx="267349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实战作业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402"/>
          <p:cNvSpPr/>
          <p:nvPr/>
        </p:nvSpPr>
        <p:spPr>
          <a:xfrm>
            <a:off x="2869059" y="1666889"/>
            <a:ext cx="2104970" cy="4247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2400" b="1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资深讲师服务</a:t>
            </a:r>
            <a:endParaRPr sz="2400" b="1" dirty="0">
              <a:solidFill>
                <a:srgbClr val="595959"/>
              </a:solidFill>
              <a:uFill>
                <a:solidFill>
                  <a:srgbClr val="595959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Shape 3403"/>
          <p:cNvSpPr/>
          <p:nvPr/>
        </p:nvSpPr>
        <p:spPr>
          <a:xfrm>
            <a:off x="1234440" y="2013497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一线互联网</a:t>
            </a:r>
            <a:r>
              <a:rPr lang="en-US" altLang="zh-CN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余年移动开发大牛授课</a:t>
            </a:r>
            <a:endParaRPr lang="en-US" altLang="zh-CN"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7×24</a:t>
            </a:r>
            <a:r>
              <a: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小时答疑、职业生涯规划、职场辅导问答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3432"/>
          <p:cNvGrpSpPr/>
          <p:nvPr/>
        </p:nvGrpSpPr>
        <p:grpSpPr>
          <a:xfrm>
            <a:off x="3826755" y="2206172"/>
            <a:ext cx="4146810" cy="3067654"/>
            <a:chOff x="20978" y="26953"/>
            <a:chExt cx="3540207" cy="2583924"/>
          </a:xfrm>
        </p:grpSpPr>
        <p:sp>
          <p:nvSpPr>
            <p:cNvPr id="78" name="Shape 3406"/>
            <p:cNvSpPr/>
            <p:nvPr/>
          </p:nvSpPr>
          <p:spPr>
            <a:xfrm>
              <a:off x="137814" y="56959"/>
              <a:ext cx="3303307" cy="2553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3" h="19813" extrusionOk="0">
                  <a:moveTo>
                    <a:pt x="1578" y="19771"/>
                  </a:moveTo>
                  <a:lnTo>
                    <a:pt x="1578" y="19771"/>
                  </a:lnTo>
                  <a:cubicBezTo>
                    <a:pt x="-1374" y="13828"/>
                    <a:pt x="-66" y="5897"/>
                    <a:pt x="4501" y="2055"/>
                  </a:cubicBezTo>
                  <a:cubicBezTo>
                    <a:pt x="9067" y="-1787"/>
                    <a:pt x="15163" y="-84"/>
                    <a:pt x="18115" y="5858"/>
                  </a:cubicBezTo>
                  <a:cubicBezTo>
                    <a:pt x="20226" y="10107"/>
                    <a:pt x="20218" y="15575"/>
                    <a:pt x="18094" y="19813"/>
                  </a:cubicBezTo>
                  <a:lnTo>
                    <a:pt x="14923" y="17122"/>
                  </a:lnTo>
                  <a:lnTo>
                    <a:pt x="14923" y="17122"/>
                  </a:lnTo>
                  <a:cubicBezTo>
                    <a:pt x="16751" y="13474"/>
                    <a:pt x="15961" y="8588"/>
                    <a:pt x="13157" y="6208"/>
                  </a:cubicBezTo>
                  <a:cubicBezTo>
                    <a:pt x="10353" y="3829"/>
                    <a:pt x="6599" y="4858"/>
                    <a:pt x="4770" y="8506"/>
                  </a:cubicBezTo>
                  <a:cubicBezTo>
                    <a:pt x="3463" y="11115"/>
                    <a:pt x="3458" y="14481"/>
                    <a:pt x="4757" y="17096"/>
                  </a:cubicBezTo>
                  <a:close/>
                </a:path>
              </a:pathLst>
            </a:cu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Shape 3407"/>
            <p:cNvSpPr/>
            <p:nvPr/>
          </p:nvSpPr>
          <p:spPr>
            <a:xfrm>
              <a:off x="150249" y="56987"/>
              <a:ext cx="3291040" cy="25538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0798" extrusionOk="0">
                  <a:moveTo>
                    <a:pt x="0" y="11817"/>
                  </a:moveTo>
                  <a:lnTo>
                    <a:pt x="0" y="11817"/>
                  </a:lnTo>
                  <a:cubicBezTo>
                    <a:pt x="706" y="4443"/>
                    <a:pt x="5956" y="-802"/>
                    <a:pt x="11726" y="101"/>
                  </a:cubicBezTo>
                  <a:cubicBezTo>
                    <a:pt x="17495" y="1003"/>
                    <a:pt x="21600" y="7712"/>
                    <a:pt x="20894" y="15085"/>
                  </a:cubicBezTo>
                  <a:cubicBezTo>
                    <a:pt x="20698" y="17124"/>
                    <a:pt x="20141" y="19078"/>
                    <a:pt x="19263" y="20798"/>
                  </a:cubicBezTo>
                  <a:lnTo>
                    <a:pt x="15873" y="17973"/>
                  </a:lnTo>
                  <a:lnTo>
                    <a:pt x="15873" y="17973"/>
                  </a:lnTo>
                  <a:cubicBezTo>
                    <a:pt x="17828" y="14143"/>
                    <a:pt x="16983" y="9014"/>
                    <a:pt x="13986" y="6516"/>
                  </a:cubicBezTo>
                  <a:cubicBezTo>
                    <a:pt x="10989" y="4019"/>
                    <a:pt x="6975" y="5099"/>
                    <a:pt x="5020" y="8929"/>
                  </a:cubicBezTo>
                  <a:cubicBezTo>
                    <a:pt x="4480" y="9987"/>
                    <a:pt x="4137" y="11190"/>
                    <a:pt x="4016" y="12445"/>
                  </a:cubicBezTo>
                  <a:close/>
                </a:path>
              </a:pathLst>
            </a:cu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Shape 3408"/>
            <p:cNvSpPr/>
            <p:nvPr/>
          </p:nvSpPr>
          <p:spPr>
            <a:xfrm>
              <a:off x="699827" y="57135"/>
              <a:ext cx="2741305" cy="2553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5" h="20095" extrusionOk="0">
                  <a:moveTo>
                    <a:pt x="0" y="3231"/>
                  </a:moveTo>
                  <a:lnTo>
                    <a:pt x="0" y="3231"/>
                  </a:lnTo>
                  <a:cubicBezTo>
                    <a:pt x="5144" y="-1505"/>
                    <a:pt x="12976" y="-972"/>
                    <a:pt x="17493" y="4421"/>
                  </a:cubicBezTo>
                  <a:cubicBezTo>
                    <a:pt x="21163" y="8803"/>
                    <a:pt x="21600" y="15211"/>
                    <a:pt x="18562" y="20095"/>
                  </a:cubicBezTo>
                  <a:lnTo>
                    <a:pt x="14570" y="17366"/>
                  </a:lnTo>
                  <a:lnTo>
                    <a:pt x="14570" y="17366"/>
                  </a:lnTo>
                  <a:cubicBezTo>
                    <a:pt x="16872" y="13665"/>
                    <a:pt x="15877" y="8709"/>
                    <a:pt x="12347" y="6296"/>
                  </a:cubicBezTo>
                  <a:cubicBezTo>
                    <a:pt x="9479" y="4335"/>
                    <a:pt x="5717" y="4617"/>
                    <a:pt x="3144" y="6985"/>
                  </a:cubicBezTo>
                  <a:close/>
                </a:path>
              </a:pathLst>
            </a:cu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Shape 3409"/>
            <p:cNvSpPr/>
            <p:nvPr/>
          </p:nvSpPr>
          <p:spPr>
            <a:xfrm>
              <a:off x="1789566" y="57180"/>
              <a:ext cx="1660387" cy="2553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" y="0"/>
                  </a:moveTo>
                  <a:cubicBezTo>
                    <a:pt x="11981" y="0"/>
                    <a:pt x="21600" y="6254"/>
                    <a:pt x="21600" y="13969"/>
                  </a:cubicBezTo>
                  <a:cubicBezTo>
                    <a:pt x="21600" y="16679"/>
                    <a:pt x="20388" y="19330"/>
                    <a:pt x="18111" y="21600"/>
                  </a:cubicBezTo>
                  <a:lnTo>
                    <a:pt x="11078" y="18666"/>
                  </a:lnTo>
                  <a:lnTo>
                    <a:pt x="11078" y="18666"/>
                  </a:lnTo>
                  <a:cubicBezTo>
                    <a:pt x="15067" y="14688"/>
                    <a:pt x="13342" y="9361"/>
                    <a:pt x="7224" y="6767"/>
                  </a:cubicBezTo>
                  <a:cubicBezTo>
                    <a:pt x="5075" y="5856"/>
                    <a:pt x="2565" y="5370"/>
                    <a:pt x="0" y="5370"/>
                  </a:cubicBezTo>
                  <a:close/>
                </a:path>
              </a:pathLst>
            </a:cu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Shape 3410"/>
            <p:cNvSpPr/>
            <p:nvPr/>
          </p:nvSpPr>
          <p:spPr>
            <a:xfrm>
              <a:off x="2475297" y="489463"/>
              <a:ext cx="965873" cy="2121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08" h="21600" extrusionOk="0">
                  <a:moveTo>
                    <a:pt x="8118" y="0"/>
                  </a:moveTo>
                  <a:lnTo>
                    <a:pt x="8118" y="0"/>
                  </a:lnTo>
                  <a:cubicBezTo>
                    <a:pt x="19439" y="5556"/>
                    <a:pt x="21600" y="14700"/>
                    <a:pt x="13224" y="21600"/>
                  </a:cubicBezTo>
                  <a:lnTo>
                    <a:pt x="3143" y="18068"/>
                  </a:lnTo>
                  <a:lnTo>
                    <a:pt x="3143" y="18068"/>
                  </a:lnTo>
                  <a:cubicBezTo>
                    <a:pt x="8299" y="13821"/>
                    <a:pt x="6968" y="8193"/>
                    <a:pt x="0" y="4773"/>
                  </a:cubicBezTo>
                  <a:close/>
                </a:path>
              </a:pathLst>
            </a:cu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Shape 3411"/>
            <p:cNvSpPr/>
            <p:nvPr/>
          </p:nvSpPr>
          <p:spPr>
            <a:xfrm>
              <a:off x="2641098" y="1493612"/>
              <a:ext cx="800027" cy="1117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9" h="21600" extrusionOk="0">
                  <a:moveTo>
                    <a:pt x="20276" y="0"/>
                  </a:moveTo>
                  <a:lnTo>
                    <a:pt x="20276" y="0"/>
                  </a:lnTo>
                  <a:cubicBezTo>
                    <a:pt x="21600" y="7556"/>
                    <a:pt x="19275" y="15217"/>
                    <a:pt x="13721" y="21600"/>
                  </a:cubicBezTo>
                  <a:lnTo>
                    <a:pt x="0" y="14894"/>
                  </a:lnTo>
                  <a:lnTo>
                    <a:pt x="0" y="14894"/>
                  </a:lnTo>
                  <a:cubicBezTo>
                    <a:pt x="3419" y="10965"/>
                    <a:pt x="4850" y="6250"/>
                    <a:pt x="4035" y="1599"/>
                  </a:cubicBezTo>
                  <a:close/>
                </a:path>
              </a:pathLst>
            </a:cu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Shape 3412"/>
            <p:cNvSpPr/>
            <p:nvPr/>
          </p:nvSpPr>
          <p:spPr>
            <a:xfrm rot="6387854">
              <a:off x="3427365" y="2064756"/>
              <a:ext cx="143733" cy="123907"/>
            </a:xfrm>
            <a:prstGeom prst="triangle">
              <a:avLst/>
            </a:prstGeom>
            <a:solidFill>
              <a:srgbClr val="CD4E3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Shape 3413"/>
            <p:cNvSpPr/>
            <p:nvPr/>
          </p:nvSpPr>
          <p:spPr>
            <a:xfrm rot="15212146" flipH="1">
              <a:off x="11065" y="2064757"/>
              <a:ext cx="143733" cy="123907"/>
            </a:xfrm>
            <a:prstGeom prst="triangle">
              <a:avLst/>
            </a:prstGeom>
            <a:solidFill>
              <a:srgbClr val="03AE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Shape 3414"/>
            <p:cNvSpPr/>
            <p:nvPr/>
          </p:nvSpPr>
          <p:spPr>
            <a:xfrm rot="3806845">
              <a:off x="3283194" y="831125"/>
              <a:ext cx="143733" cy="123907"/>
            </a:xfrm>
            <a:prstGeom prst="triangle">
              <a:avLst/>
            </a:prstGeom>
            <a:solidFill>
              <a:srgbClr val="3A506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Shape 3415"/>
            <p:cNvSpPr/>
            <p:nvPr/>
          </p:nvSpPr>
          <p:spPr>
            <a:xfrm rot="17793155" flipH="1">
              <a:off x="175201" y="831125"/>
              <a:ext cx="143733" cy="123907"/>
            </a:xfrm>
            <a:prstGeom prst="triangle">
              <a:avLst/>
            </a:prstGeom>
            <a:solidFill>
              <a:srgbClr val="3194C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Shape 3416"/>
            <p:cNvSpPr/>
            <p:nvPr/>
          </p:nvSpPr>
          <p:spPr>
            <a:xfrm rot="1344357">
              <a:off x="2419595" y="26953"/>
              <a:ext cx="143733" cy="123907"/>
            </a:xfrm>
            <a:prstGeom prst="triangle">
              <a:avLst/>
            </a:prstGeom>
            <a:solidFill>
              <a:srgbClr val="F7AC1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Shape 3417"/>
            <p:cNvSpPr/>
            <p:nvPr/>
          </p:nvSpPr>
          <p:spPr>
            <a:xfrm rot="20255643" flipH="1">
              <a:off x="1054345" y="26954"/>
              <a:ext cx="143733" cy="123907"/>
            </a:xfrm>
            <a:prstGeom prst="triangle">
              <a:avLst/>
            </a:prstGeom>
            <a:solidFill>
              <a:srgbClr val="A5C06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Group 3421"/>
            <p:cNvGrpSpPr/>
            <p:nvPr/>
          </p:nvGrpSpPr>
          <p:grpSpPr>
            <a:xfrm>
              <a:off x="2970543" y="1882781"/>
              <a:ext cx="231776" cy="231776"/>
              <a:chOff x="0" y="0"/>
              <a:chExt cx="231774" cy="231774"/>
            </a:xfrm>
          </p:grpSpPr>
          <p:sp>
            <p:nvSpPr>
              <p:cNvPr id="101" name="Shape 3418"/>
              <p:cNvSpPr/>
              <p:nvPr/>
            </p:nvSpPr>
            <p:spPr>
              <a:xfrm>
                <a:off x="35720" y="148078"/>
                <a:ext cx="73876" cy="83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113" y="5025"/>
                    </a:lnTo>
                    <a:lnTo>
                      <a:pt x="4113" y="18406"/>
                    </a:lnTo>
                    <a:cubicBezTo>
                      <a:pt x="4113" y="20169"/>
                      <a:pt x="5748" y="21600"/>
                      <a:pt x="7763" y="21600"/>
                    </a:cubicBezTo>
                    <a:lnTo>
                      <a:pt x="17951" y="21600"/>
                    </a:lnTo>
                    <a:cubicBezTo>
                      <a:pt x="19966" y="21600"/>
                      <a:pt x="21600" y="20169"/>
                      <a:pt x="21600" y="18406"/>
                    </a:cubicBezTo>
                    <a:lnTo>
                      <a:pt x="17434" y="5025"/>
                    </a:lnTo>
                    <a:lnTo>
                      <a:pt x="19779" y="1821"/>
                    </a:lnTo>
                    <a:cubicBezTo>
                      <a:pt x="14571" y="906"/>
                      <a:pt x="9477" y="313"/>
                      <a:pt x="5095" y="313"/>
                    </a:cubicBezTo>
                    <a:cubicBezTo>
                      <a:pt x="3263" y="313"/>
                      <a:pt x="1571" y="20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Shape 3419"/>
              <p:cNvSpPr/>
              <p:nvPr/>
            </p:nvSpPr>
            <p:spPr>
              <a:xfrm>
                <a:off x="71440" y="0"/>
                <a:ext cx="160335" cy="1758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750"/>
                    </a:moveTo>
                    <a:cubicBezTo>
                      <a:pt x="8522" y="16492"/>
                      <a:pt x="20175" y="20356"/>
                      <a:pt x="21600" y="21600"/>
                    </a:cubicBezTo>
                    <a:lnTo>
                      <a:pt x="21600" y="0"/>
                    </a:lnTo>
                    <a:cubicBezTo>
                      <a:pt x="19877" y="1348"/>
                      <a:pt x="8354" y="5075"/>
                      <a:pt x="0" y="5783"/>
                    </a:cubicBezTo>
                    <a:lnTo>
                      <a:pt x="0" y="1575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Shape 3420"/>
              <p:cNvSpPr/>
              <p:nvPr/>
            </p:nvSpPr>
            <p:spPr>
              <a:xfrm>
                <a:off x="0" y="48286"/>
                <a:ext cx="46274" cy="7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cubicBezTo>
                      <a:pt x="4123" y="761"/>
                      <a:pt x="0" y="7019"/>
                      <a:pt x="0" y="10870"/>
                    </a:cubicBezTo>
                    <a:cubicBezTo>
                      <a:pt x="0" y="15025"/>
                      <a:pt x="3935" y="20934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1" name="Group 3424"/>
            <p:cNvGrpSpPr/>
            <p:nvPr/>
          </p:nvGrpSpPr>
          <p:grpSpPr>
            <a:xfrm>
              <a:off x="1223715" y="377354"/>
              <a:ext cx="1786561" cy="648126"/>
              <a:chOff x="-1626221" y="-545857"/>
              <a:chExt cx="1786545" cy="648123"/>
            </a:xfrm>
          </p:grpSpPr>
          <p:sp>
            <p:nvSpPr>
              <p:cNvPr id="99" name="Shape 3422"/>
              <p:cNvSpPr/>
              <p:nvPr/>
            </p:nvSpPr>
            <p:spPr>
              <a:xfrm>
                <a:off x="151843" y="99090"/>
                <a:ext cx="8481" cy="3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6007" y="16818"/>
                      <a:pt x="8457" y="9069"/>
                      <a:pt x="0" y="0"/>
                    </a:cubicBezTo>
                    <a:cubicBezTo>
                      <a:pt x="6420" y="10388"/>
                      <a:pt x="13700" y="17478"/>
                      <a:pt x="216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Shape 3423"/>
              <p:cNvSpPr/>
              <p:nvPr/>
            </p:nvSpPr>
            <p:spPr>
              <a:xfrm>
                <a:off x="-1626221" y="-545857"/>
                <a:ext cx="230192" cy="233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4" h="21059" extrusionOk="0">
                    <a:moveTo>
                      <a:pt x="14769" y="15886"/>
                    </a:moveTo>
                    <a:lnTo>
                      <a:pt x="14493" y="15660"/>
                    </a:lnTo>
                    <a:lnTo>
                      <a:pt x="14788" y="15467"/>
                    </a:lnTo>
                    <a:lnTo>
                      <a:pt x="14936" y="15456"/>
                    </a:lnTo>
                    <a:cubicBezTo>
                      <a:pt x="15071" y="15448"/>
                      <a:pt x="17233" y="15305"/>
                      <a:pt x="18271" y="15227"/>
                    </a:cubicBezTo>
                    <a:cubicBezTo>
                      <a:pt x="19519" y="14334"/>
                      <a:pt x="19268" y="13379"/>
                      <a:pt x="18975" y="12855"/>
                    </a:cubicBezTo>
                    <a:cubicBezTo>
                      <a:pt x="18898" y="12856"/>
                      <a:pt x="18811" y="12857"/>
                      <a:pt x="18699" y="12858"/>
                    </a:cubicBezTo>
                    <a:lnTo>
                      <a:pt x="18682" y="12858"/>
                    </a:lnTo>
                    <a:cubicBezTo>
                      <a:pt x="18319" y="12856"/>
                      <a:pt x="15012" y="12701"/>
                      <a:pt x="14844" y="12694"/>
                    </a:cubicBezTo>
                    <a:lnTo>
                      <a:pt x="14678" y="12685"/>
                    </a:lnTo>
                    <a:lnTo>
                      <a:pt x="14386" y="12463"/>
                    </a:lnTo>
                    <a:lnTo>
                      <a:pt x="14656" y="12254"/>
                    </a:lnTo>
                    <a:lnTo>
                      <a:pt x="14818" y="12242"/>
                    </a:lnTo>
                    <a:cubicBezTo>
                      <a:pt x="14990" y="12229"/>
                      <a:pt x="18422" y="11964"/>
                      <a:pt x="18704" y="11959"/>
                    </a:cubicBezTo>
                    <a:cubicBezTo>
                      <a:pt x="19123" y="11953"/>
                      <a:pt x="19273" y="11951"/>
                      <a:pt x="19311" y="11951"/>
                    </a:cubicBezTo>
                    <a:cubicBezTo>
                      <a:pt x="19311" y="11951"/>
                      <a:pt x="19312" y="11951"/>
                      <a:pt x="19312" y="11951"/>
                    </a:cubicBezTo>
                    <a:cubicBezTo>
                      <a:pt x="19991" y="11309"/>
                      <a:pt x="20387" y="10507"/>
                      <a:pt x="19554" y="9691"/>
                    </a:cubicBezTo>
                    <a:cubicBezTo>
                      <a:pt x="18782" y="8935"/>
                      <a:pt x="15840" y="9089"/>
                      <a:pt x="13784" y="9056"/>
                    </a:cubicBezTo>
                    <a:cubicBezTo>
                      <a:pt x="13757" y="9057"/>
                      <a:pt x="13732" y="9057"/>
                      <a:pt x="13702" y="9057"/>
                    </a:cubicBezTo>
                    <a:lnTo>
                      <a:pt x="13698" y="9059"/>
                    </a:lnTo>
                    <a:cubicBezTo>
                      <a:pt x="13649" y="9059"/>
                      <a:pt x="14137" y="9054"/>
                      <a:pt x="13988" y="9048"/>
                    </a:cubicBezTo>
                    <a:cubicBezTo>
                      <a:pt x="13710" y="9040"/>
                      <a:pt x="13453" y="9028"/>
                      <a:pt x="13226" y="9009"/>
                    </a:cubicBezTo>
                    <a:cubicBezTo>
                      <a:pt x="12251" y="8958"/>
                      <a:pt x="10497" y="8968"/>
                      <a:pt x="10398" y="8964"/>
                    </a:cubicBezTo>
                    <a:lnTo>
                      <a:pt x="10343" y="8961"/>
                    </a:lnTo>
                    <a:lnTo>
                      <a:pt x="10040" y="8818"/>
                    </a:lnTo>
                    <a:lnTo>
                      <a:pt x="10340" y="8761"/>
                    </a:lnTo>
                    <a:lnTo>
                      <a:pt x="10392" y="8756"/>
                    </a:lnTo>
                    <a:cubicBezTo>
                      <a:pt x="10458" y="8750"/>
                      <a:pt x="10646" y="8743"/>
                      <a:pt x="11319" y="8672"/>
                    </a:cubicBezTo>
                    <a:cubicBezTo>
                      <a:pt x="10380" y="6546"/>
                      <a:pt x="12015" y="5309"/>
                      <a:pt x="12293" y="4218"/>
                    </a:cubicBezTo>
                    <a:cubicBezTo>
                      <a:pt x="13281" y="346"/>
                      <a:pt x="11306" y="0"/>
                      <a:pt x="11306" y="0"/>
                    </a:cubicBezTo>
                    <a:cubicBezTo>
                      <a:pt x="11306" y="0"/>
                      <a:pt x="6375" y="6964"/>
                      <a:pt x="5882" y="9217"/>
                    </a:cubicBezTo>
                    <a:cubicBezTo>
                      <a:pt x="5540" y="10780"/>
                      <a:pt x="3524" y="10650"/>
                      <a:pt x="2827" y="10619"/>
                    </a:cubicBezTo>
                    <a:cubicBezTo>
                      <a:pt x="-538" y="10467"/>
                      <a:pt x="-1213" y="19295"/>
                      <a:pt x="2526" y="20068"/>
                    </a:cubicBezTo>
                    <a:cubicBezTo>
                      <a:pt x="3273" y="20222"/>
                      <a:pt x="4127" y="19355"/>
                      <a:pt x="5727" y="20057"/>
                    </a:cubicBezTo>
                    <a:cubicBezTo>
                      <a:pt x="9239" y="21600"/>
                      <a:pt x="12279" y="20917"/>
                      <a:pt x="15069" y="20857"/>
                    </a:cubicBezTo>
                    <a:cubicBezTo>
                      <a:pt x="16961" y="20816"/>
                      <a:pt x="16824" y="19393"/>
                      <a:pt x="16651" y="18696"/>
                    </a:cubicBezTo>
                    <a:cubicBezTo>
                      <a:pt x="15741" y="18643"/>
                      <a:pt x="14834" y="18622"/>
                      <a:pt x="14748" y="18618"/>
                    </a:cubicBezTo>
                    <a:lnTo>
                      <a:pt x="14581" y="18611"/>
                    </a:lnTo>
                    <a:lnTo>
                      <a:pt x="14288" y="18403"/>
                    </a:lnTo>
                    <a:lnTo>
                      <a:pt x="14572" y="18191"/>
                    </a:lnTo>
                    <a:lnTo>
                      <a:pt x="14734" y="18179"/>
                    </a:lnTo>
                    <a:cubicBezTo>
                      <a:pt x="14837" y="18172"/>
                      <a:pt x="16113" y="18101"/>
                      <a:pt x="17172" y="18012"/>
                    </a:cubicBezTo>
                    <a:cubicBezTo>
                      <a:pt x="18121" y="17273"/>
                      <a:pt x="17881" y="16561"/>
                      <a:pt x="17661" y="16030"/>
                    </a:cubicBezTo>
                    <a:cubicBezTo>
                      <a:pt x="16564" y="15964"/>
                      <a:pt x="15065" y="15902"/>
                      <a:pt x="14953" y="15897"/>
                    </a:cubicBezTo>
                    <a:lnTo>
                      <a:pt x="14769" y="1588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Group 3428"/>
            <p:cNvGrpSpPr/>
            <p:nvPr/>
          </p:nvGrpSpPr>
          <p:grpSpPr>
            <a:xfrm>
              <a:off x="2238215" y="377356"/>
              <a:ext cx="150179" cy="254953"/>
              <a:chOff x="0" y="0"/>
              <a:chExt cx="150178" cy="254952"/>
            </a:xfrm>
          </p:grpSpPr>
          <p:sp>
            <p:nvSpPr>
              <p:cNvPr id="96" name="Shape 3425"/>
              <p:cNvSpPr/>
              <p:nvPr/>
            </p:nvSpPr>
            <p:spPr>
              <a:xfrm>
                <a:off x="-1" y="-1"/>
                <a:ext cx="150180" cy="20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10934" y="0"/>
                    </a:moveTo>
                    <a:cubicBezTo>
                      <a:pt x="10847" y="0"/>
                      <a:pt x="10801" y="2"/>
                      <a:pt x="10801" y="2"/>
                    </a:cubicBezTo>
                    <a:cubicBezTo>
                      <a:pt x="10801" y="2"/>
                      <a:pt x="10754" y="0"/>
                      <a:pt x="10668" y="0"/>
                    </a:cubicBezTo>
                    <a:cubicBezTo>
                      <a:pt x="9432" y="0"/>
                      <a:pt x="0" y="285"/>
                      <a:pt x="0" y="8964"/>
                    </a:cubicBezTo>
                    <a:cubicBezTo>
                      <a:pt x="0" y="12780"/>
                      <a:pt x="6319" y="19737"/>
                      <a:pt x="6319" y="21600"/>
                    </a:cubicBezTo>
                    <a:lnTo>
                      <a:pt x="15323" y="21600"/>
                    </a:lnTo>
                    <a:cubicBezTo>
                      <a:pt x="15323" y="19737"/>
                      <a:pt x="21599" y="12780"/>
                      <a:pt x="21599" y="8964"/>
                    </a:cubicBezTo>
                    <a:cubicBezTo>
                      <a:pt x="21600" y="284"/>
                      <a:pt x="12168" y="0"/>
                      <a:pt x="10934" y="0"/>
                    </a:cubicBezTo>
                    <a:close/>
                    <a:moveTo>
                      <a:pt x="13355" y="19728"/>
                    </a:moveTo>
                    <a:lnTo>
                      <a:pt x="12362" y="19728"/>
                    </a:lnTo>
                    <a:lnTo>
                      <a:pt x="12362" y="14897"/>
                    </a:lnTo>
                    <a:lnTo>
                      <a:pt x="9324" y="14897"/>
                    </a:lnTo>
                    <a:lnTo>
                      <a:pt x="9324" y="19728"/>
                    </a:lnTo>
                    <a:lnTo>
                      <a:pt x="8285" y="19728"/>
                    </a:lnTo>
                    <a:cubicBezTo>
                      <a:pt x="7853" y="18884"/>
                      <a:pt x="7181" y="17845"/>
                      <a:pt x="6279" y="16473"/>
                    </a:cubicBezTo>
                    <a:cubicBezTo>
                      <a:pt x="4701" y="14071"/>
                      <a:pt x="2542" y="10782"/>
                      <a:pt x="2542" y="8964"/>
                    </a:cubicBezTo>
                    <a:cubicBezTo>
                      <a:pt x="2542" y="6006"/>
                      <a:pt x="3778" y="3937"/>
                      <a:pt x="6217" y="2815"/>
                    </a:cubicBezTo>
                    <a:cubicBezTo>
                      <a:pt x="8209" y="1899"/>
                      <a:pt x="10422" y="1872"/>
                      <a:pt x="10668" y="1872"/>
                    </a:cubicBezTo>
                    <a:lnTo>
                      <a:pt x="10696" y="1872"/>
                    </a:lnTo>
                    <a:lnTo>
                      <a:pt x="10783" y="1875"/>
                    </a:lnTo>
                    <a:lnTo>
                      <a:pt x="10888" y="1872"/>
                    </a:lnTo>
                    <a:lnTo>
                      <a:pt x="10934" y="1872"/>
                    </a:lnTo>
                    <a:cubicBezTo>
                      <a:pt x="11179" y="1872"/>
                      <a:pt x="13392" y="1898"/>
                      <a:pt x="15384" y="2815"/>
                    </a:cubicBezTo>
                    <a:cubicBezTo>
                      <a:pt x="17823" y="3937"/>
                      <a:pt x="19059" y="6006"/>
                      <a:pt x="19059" y="8964"/>
                    </a:cubicBezTo>
                    <a:cubicBezTo>
                      <a:pt x="19059" y="10784"/>
                      <a:pt x="16913" y="14074"/>
                      <a:pt x="15345" y="16478"/>
                    </a:cubicBezTo>
                    <a:cubicBezTo>
                      <a:pt x="14451" y="17847"/>
                      <a:pt x="13784" y="18886"/>
                      <a:pt x="13355" y="197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Shape 3426"/>
              <p:cNvSpPr/>
              <p:nvPr/>
            </p:nvSpPr>
            <p:spPr>
              <a:xfrm>
                <a:off x="42085" y="213573"/>
                <a:ext cx="62907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Shape 3427"/>
              <p:cNvSpPr/>
              <p:nvPr/>
            </p:nvSpPr>
            <p:spPr>
              <a:xfrm>
                <a:off x="60248" y="238490"/>
                <a:ext cx="31011" cy="164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3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3" name="Shape 3429"/>
            <p:cNvSpPr/>
            <p:nvPr/>
          </p:nvSpPr>
          <p:spPr>
            <a:xfrm>
              <a:off x="2877791" y="1007454"/>
              <a:ext cx="231776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24" y="0"/>
                  </a:moveTo>
                  <a:cubicBezTo>
                    <a:pt x="13474" y="0"/>
                    <a:pt x="10800" y="3771"/>
                    <a:pt x="10800" y="3771"/>
                  </a:cubicBezTo>
                  <a:cubicBezTo>
                    <a:pt x="10800" y="3771"/>
                    <a:pt x="8125" y="0"/>
                    <a:pt x="5375" y="0"/>
                  </a:cubicBezTo>
                  <a:cubicBezTo>
                    <a:pt x="2625" y="0"/>
                    <a:pt x="0" y="1572"/>
                    <a:pt x="0" y="6200"/>
                  </a:cubicBezTo>
                  <a:cubicBezTo>
                    <a:pt x="0" y="9486"/>
                    <a:pt x="2700" y="12372"/>
                    <a:pt x="2700" y="12372"/>
                  </a:cubicBezTo>
                  <a:lnTo>
                    <a:pt x="10800" y="21600"/>
                  </a:lnTo>
                  <a:lnTo>
                    <a:pt x="18900" y="12372"/>
                  </a:lnTo>
                  <a:cubicBezTo>
                    <a:pt x="18900" y="12372"/>
                    <a:pt x="21600" y="9485"/>
                    <a:pt x="21600" y="6200"/>
                  </a:cubicBezTo>
                  <a:cubicBezTo>
                    <a:pt x="21600" y="1572"/>
                    <a:pt x="18975" y="0"/>
                    <a:pt x="1622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Shape 3430"/>
            <p:cNvSpPr/>
            <p:nvPr/>
          </p:nvSpPr>
          <p:spPr>
            <a:xfrm>
              <a:off x="492464" y="942264"/>
              <a:ext cx="233356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94" extrusionOk="0">
                  <a:moveTo>
                    <a:pt x="21366" y="8174"/>
                  </a:moveTo>
                  <a:cubicBezTo>
                    <a:pt x="21158" y="7927"/>
                    <a:pt x="20936" y="7845"/>
                    <a:pt x="20757" y="7792"/>
                  </a:cubicBezTo>
                  <a:cubicBezTo>
                    <a:pt x="20573" y="7743"/>
                    <a:pt x="20406" y="7730"/>
                    <a:pt x="20230" y="7729"/>
                  </a:cubicBezTo>
                  <a:lnTo>
                    <a:pt x="14163" y="7726"/>
                  </a:lnTo>
                  <a:cubicBezTo>
                    <a:pt x="14106" y="7729"/>
                    <a:pt x="13976" y="7691"/>
                    <a:pt x="13868" y="7607"/>
                  </a:cubicBezTo>
                  <a:cubicBezTo>
                    <a:pt x="13758" y="7525"/>
                    <a:pt x="13687" y="7411"/>
                    <a:pt x="13675" y="7356"/>
                  </a:cubicBezTo>
                  <a:lnTo>
                    <a:pt x="11917" y="1053"/>
                  </a:lnTo>
                  <a:cubicBezTo>
                    <a:pt x="11860" y="855"/>
                    <a:pt x="11796" y="675"/>
                    <a:pt x="11663" y="480"/>
                  </a:cubicBezTo>
                  <a:cubicBezTo>
                    <a:pt x="11543" y="304"/>
                    <a:pt x="11277" y="12"/>
                    <a:pt x="10795" y="0"/>
                  </a:cubicBezTo>
                  <a:cubicBezTo>
                    <a:pt x="10315" y="10"/>
                    <a:pt x="10047" y="303"/>
                    <a:pt x="9927" y="481"/>
                  </a:cubicBezTo>
                  <a:cubicBezTo>
                    <a:pt x="9795" y="677"/>
                    <a:pt x="9730" y="858"/>
                    <a:pt x="9674" y="1056"/>
                  </a:cubicBezTo>
                  <a:lnTo>
                    <a:pt x="7916" y="7355"/>
                  </a:lnTo>
                  <a:cubicBezTo>
                    <a:pt x="7904" y="7411"/>
                    <a:pt x="7833" y="7525"/>
                    <a:pt x="7722" y="7607"/>
                  </a:cubicBezTo>
                  <a:cubicBezTo>
                    <a:pt x="7615" y="7691"/>
                    <a:pt x="7485" y="7729"/>
                    <a:pt x="7429" y="7726"/>
                  </a:cubicBezTo>
                  <a:lnTo>
                    <a:pt x="1361" y="7729"/>
                  </a:lnTo>
                  <a:cubicBezTo>
                    <a:pt x="1126" y="7732"/>
                    <a:pt x="908" y="7748"/>
                    <a:pt x="644" y="7859"/>
                  </a:cubicBezTo>
                  <a:cubicBezTo>
                    <a:pt x="513" y="7917"/>
                    <a:pt x="362" y="8007"/>
                    <a:pt x="226" y="8173"/>
                  </a:cubicBezTo>
                  <a:cubicBezTo>
                    <a:pt x="88" y="8334"/>
                    <a:pt x="-5" y="8584"/>
                    <a:pt x="0" y="8808"/>
                  </a:cubicBezTo>
                  <a:cubicBezTo>
                    <a:pt x="7" y="9167"/>
                    <a:pt x="159" y="9386"/>
                    <a:pt x="283" y="9537"/>
                  </a:cubicBezTo>
                  <a:cubicBezTo>
                    <a:pt x="414" y="9691"/>
                    <a:pt x="553" y="9799"/>
                    <a:pt x="707" y="9902"/>
                  </a:cubicBezTo>
                  <a:lnTo>
                    <a:pt x="5597" y="13118"/>
                  </a:lnTo>
                  <a:cubicBezTo>
                    <a:pt x="5684" y="13155"/>
                    <a:pt x="5838" y="13426"/>
                    <a:pt x="5824" y="13606"/>
                  </a:cubicBezTo>
                  <a:cubicBezTo>
                    <a:pt x="5824" y="13651"/>
                    <a:pt x="5818" y="13688"/>
                    <a:pt x="5810" y="13715"/>
                  </a:cubicBezTo>
                  <a:lnTo>
                    <a:pt x="3909" y="19931"/>
                  </a:lnTo>
                  <a:cubicBezTo>
                    <a:pt x="3856" y="20111"/>
                    <a:pt x="3816" y="20284"/>
                    <a:pt x="3814" y="20496"/>
                  </a:cubicBezTo>
                  <a:cubicBezTo>
                    <a:pt x="3817" y="20674"/>
                    <a:pt x="3838" y="20905"/>
                    <a:pt x="4018" y="21165"/>
                  </a:cubicBezTo>
                  <a:cubicBezTo>
                    <a:pt x="4192" y="21433"/>
                    <a:pt x="4579" y="21600"/>
                    <a:pt x="4842" y="21584"/>
                  </a:cubicBezTo>
                  <a:cubicBezTo>
                    <a:pt x="5342" y="21556"/>
                    <a:pt x="5550" y="21359"/>
                    <a:pt x="5798" y="21172"/>
                  </a:cubicBezTo>
                  <a:lnTo>
                    <a:pt x="10579" y="17109"/>
                  </a:lnTo>
                  <a:cubicBezTo>
                    <a:pt x="10618" y="17073"/>
                    <a:pt x="10718" y="17031"/>
                    <a:pt x="10830" y="17031"/>
                  </a:cubicBezTo>
                  <a:cubicBezTo>
                    <a:pt x="10939" y="17031"/>
                    <a:pt x="11033" y="17069"/>
                    <a:pt x="11072" y="17103"/>
                  </a:cubicBezTo>
                  <a:lnTo>
                    <a:pt x="16111" y="21199"/>
                  </a:lnTo>
                  <a:cubicBezTo>
                    <a:pt x="16360" y="21380"/>
                    <a:pt x="16566" y="21567"/>
                    <a:pt x="17055" y="21593"/>
                  </a:cubicBezTo>
                  <a:cubicBezTo>
                    <a:pt x="17066" y="21594"/>
                    <a:pt x="17078" y="21594"/>
                    <a:pt x="17090" y="21594"/>
                  </a:cubicBezTo>
                  <a:cubicBezTo>
                    <a:pt x="17341" y="21594"/>
                    <a:pt x="17694" y="21442"/>
                    <a:pt x="17866" y="21188"/>
                  </a:cubicBezTo>
                  <a:cubicBezTo>
                    <a:pt x="18050" y="20931"/>
                    <a:pt x="18073" y="20695"/>
                    <a:pt x="18075" y="20521"/>
                  </a:cubicBezTo>
                  <a:cubicBezTo>
                    <a:pt x="18073" y="20293"/>
                    <a:pt x="18027" y="20110"/>
                    <a:pt x="17964" y="19917"/>
                  </a:cubicBezTo>
                  <a:lnTo>
                    <a:pt x="15827" y="13661"/>
                  </a:lnTo>
                  <a:cubicBezTo>
                    <a:pt x="15818" y="13635"/>
                    <a:pt x="15811" y="13597"/>
                    <a:pt x="15811" y="13550"/>
                  </a:cubicBezTo>
                  <a:cubicBezTo>
                    <a:pt x="15799" y="13381"/>
                    <a:pt x="15937" y="13140"/>
                    <a:pt x="16017" y="13106"/>
                  </a:cubicBezTo>
                  <a:lnTo>
                    <a:pt x="20883" y="9902"/>
                  </a:lnTo>
                  <a:cubicBezTo>
                    <a:pt x="21038" y="9799"/>
                    <a:pt x="21176" y="9690"/>
                    <a:pt x="21308" y="9537"/>
                  </a:cubicBezTo>
                  <a:cubicBezTo>
                    <a:pt x="21431" y="9384"/>
                    <a:pt x="21583" y="9166"/>
                    <a:pt x="21590" y="8807"/>
                  </a:cubicBezTo>
                  <a:cubicBezTo>
                    <a:pt x="21595" y="8585"/>
                    <a:pt x="21502" y="8335"/>
                    <a:pt x="21366" y="81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Shape 3431"/>
            <p:cNvSpPr/>
            <p:nvPr/>
          </p:nvSpPr>
          <p:spPr>
            <a:xfrm>
              <a:off x="398428" y="1847312"/>
              <a:ext cx="188056" cy="28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3141" y="11408"/>
                  </a:lnTo>
                  <a:lnTo>
                    <a:pt x="9464" y="11403"/>
                  </a:lnTo>
                  <a:lnTo>
                    <a:pt x="0" y="21600"/>
                  </a:lnTo>
                  <a:lnTo>
                    <a:pt x="20230" y="9012"/>
                  </a:lnTo>
                  <a:lnTo>
                    <a:pt x="13945" y="9016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Shape 3433"/>
          <p:cNvSpPr/>
          <p:nvPr/>
        </p:nvSpPr>
        <p:spPr>
          <a:xfrm flipH="1">
            <a:off x="4653941" y="3440006"/>
            <a:ext cx="2404857" cy="2738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0637" extrusionOk="0">
                <a:moveTo>
                  <a:pt x="19276" y="16090"/>
                </a:moveTo>
                <a:cubicBezTo>
                  <a:pt x="19687" y="15419"/>
                  <a:pt x="19310" y="14865"/>
                  <a:pt x="18591" y="14516"/>
                </a:cubicBezTo>
                <a:cubicBezTo>
                  <a:pt x="17633" y="14049"/>
                  <a:pt x="18283" y="13204"/>
                  <a:pt x="19344" y="12737"/>
                </a:cubicBezTo>
                <a:cubicBezTo>
                  <a:pt x="20371" y="12271"/>
                  <a:pt x="20713" y="11455"/>
                  <a:pt x="19378" y="10901"/>
                </a:cubicBezTo>
                <a:cubicBezTo>
                  <a:pt x="18078" y="10318"/>
                  <a:pt x="18146" y="10143"/>
                  <a:pt x="19378" y="9094"/>
                </a:cubicBezTo>
                <a:cubicBezTo>
                  <a:pt x="20611" y="8015"/>
                  <a:pt x="19995" y="5508"/>
                  <a:pt x="18249" y="5100"/>
                </a:cubicBezTo>
                <a:cubicBezTo>
                  <a:pt x="16503" y="4692"/>
                  <a:pt x="16948" y="3876"/>
                  <a:pt x="16229" y="2156"/>
                </a:cubicBezTo>
                <a:cubicBezTo>
                  <a:pt x="15545" y="524"/>
                  <a:pt x="10855" y="-963"/>
                  <a:pt x="9177" y="786"/>
                </a:cubicBezTo>
                <a:cubicBezTo>
                  <a:pt x="8014" y="-293"/>
                  <a:pt x="5446" y="1165"/>
                  <a:pt x="4933" y="2768"/>
                </a:cubicBezTo>
                <a:cubicBezTo>
                  <a:pt x="4419" y="4401"/>
                  <a:pt x="4796" y="4838"/>
                  <a:pt x="3427" y="5071"/>
                </a:cubicBezTo>
                <a:cubicBezTo>
                  <a:pt x="2057" y="5304"/>
                  <a:pt x="1202" y="6995"/>
                  <a:pt x="2092" y="8073"/>
                </a:cubicBezTo>
                <a:cubicBezTo>
                  <a:pt x="2982" y="9123"/>
                  <a:pt x="3392" y="9618"/>
                  <a:pt x="2126" y="10405"/>
                </a:cubicBezTo>
                <a:cubicBezTo>
                  <a:pt x="859" y="11192"/>
                  <a:pt x="1099" y="12592"/>
                  <a:pt x="2297" y="13087"/>
                </a:cubicBezTo>
                <a:cubicBezTo>
                  <a:pt x="3495" y="13554"/>
                  <a:pt x="3735" y="14282"/>
                  <a:pt x="2776" y="14749"/>
                </a:cubicBezTo>
                <a:cubicBezTo>
                  <a:pt x="2092" y="15099"/>
                  <a:pt x="1749" y="15594"/>
                  <a:pt x="2229" y="16090"/>
                </a:cubicBezTo>
                <a:cubicBezTo>
                  <a:pt x="928" y="16614"/>
                  <a:pt x="-65" y="17372"/>
                  <a:pt x="3" y="18801"/>
                </a:cubicBezTo>
                <a:cubicBezTo>
                  <a:pt x="3" y="19413"/>
                  <a:pt x="277" y="20025"/>
                  <a:pt x="722" y="20637"/>
                </a:cubicBezTo>
                <a:cubicBezTo>
                  <a:pt x="20782" y="20637"/>
                  <a:pt x="20782" y="20637"/>
                  <a:pt x="20782" y="20637"/>
                </a:cubicBezTo>
                <a:cubicBezTo>
                  <a:pt x="21193" y="20025"/>
                  <a:pt x="21467" y="19413"/>
                  <a:pt x="21501" y="18801"/>
                </a:cubicBezTo>
                <a:cubicBezTo>
                  <a:pt x="21535" y="17372"/>
                  <a:pt x="20577" y="16614"/>
                  <a:pt x="19276" y="16090"/>
                </a:cubicBezTo>
                <a:close/>
                <a:moveTo>
                  <a:pt x="15476" y="7257"/>
                </a:moveTo>
                <a:cubicBezTo>
                  <a:pt x="15442" y="7228"/>
                  <a:pt x="15408" y="7228"/>
                  <a:pt x="15408" y="7228"/>
                </a:cubicBezTo>
                <a:cubicBezTo>
                  <a:pt x="15921" y="6383"/>
                  <a:pt x="16332" y="7461"/>
                  <a:pt x="16435" y="7928"/>
                </a:cubicBezTo>
                <a:cubicBezTo>
                  <a:pt x="16571" y="8598"/>
                  <a:pt x="16400" y="9385"/>
                  <a:pt x="16024" y="9939"/>
                </a:cubicBezTo>
                <a:cubicBezTo>
                  <a:pt x="15921" y="9910"/>
                  <a:pt x="15818" y="9910"/>
                  <a:pt x="15681" y="9910"/>
                </a:cubicBezTo>
                <a:cubicBezTo>
                  <a:pt x="14004" y="10056"/>
                  <a:pt x="17975" y="8132"/>
                  <a:pt x="15476" y="7257"/>
                </a:cubicBezTo>
                <a:close/>
                <a:moveTo>
                  <a:pt x="5070" y="7840"/>
                </a:moveTo>
                <a:cubicBezTo>
                  <a:pt x="5275" y="6995"/>
                  <a:pt x="5823" y="6762"/>
                  <a:pt x="6234" y="7549"/>
                </a:cubicBezTo>
                <a:cubicBezTo>
                  <a:pt x="6576" y="8190"/>
                  <a:pt x="6644" y="8511"/>
                  <a:pt x="6576" y="7316"/>
                </a:cubicBezTo>
                <a:cubicBezTo>
                  <a:pt x="6542" y="6499"/>
                  <a:pt x="6747" y="5625"/>
                  <a:pt x="7158" y="4809"/>
                </a:cubicBezTo>
                <a:cubicBezTo>
                  <a:pt x="7192" y="4780"/>
                  <a:pt x="7192" y="4750"/>
                  <a:pt x="7226" y="4721"/>
                </a:cubicBezTo>
                <a:cubicBezTo>
                  <a:pt x="7877" y="5537"/>
                  <a:pt x="9177" y="6295"/>
                  <a:pt x="10752" y="6383"/>
                </a:cubicBezTo>
                <a:cubicBezTo>
                  <a:pt x="10923" y="6383"/>
                  <a:pt x="11060" y="6412"/>
                  <a:pt x="11197" y="6412"/>
                </a:cubicBezTo>
                <a:cubicBezTo>
                  <a:pt x="14209" y="6354"/>
                  <a:pt x="10958" y="7957"/>
                  <a:pt x="13422" y="8219"/>
                </a:cubicBezTo>
                <a:cubicBezTo>
                  <a:pt x="15202" y="8423"/>
                  <a:pt x="14860" y="8686"/>
                  <a:pt x="13970" y="9531"/>
                </a:cubicBezTo>
                <a:cubicBezTo>
                  <a:pt x="13354" y="10114"/>
                  <a:pt x="13525" y="10872"/>
                  <a:pt x="14826" y="11047"/>
                </a:cubicBezTo>
                <a:cubicBezTo>
                  <a:pt x="13970" y="12417"/>
                  <a:pt x="12601" y="13408"/>
                  <a:pt x="10752" y="13408"/>
                </a:cubicBezTo>
                <a:cubicBezTo>
                  <a:pt x="10752" y="13408"/>
                  <a:pt x="10752" y="13408"/>
                  <a:pt x="10752" y="13408"/>
                </a:cubicBezTo>
                <a:cubicBezTo>
                  <a:pt x="8698" y="13408"/>
                  <a:pt x="7192" y="12184"/>
                  <a:pt x="6370" y="10522"/>
                </a:cubicBezTo>
                <a:cubicBezTo>
                  <a:pt x="5309" y="10376"/>
                  <a:pt x="4830" y="8919"/>
                  <a:pt x="5070" y="7840"/>
                </a:cubicBezTo>
                <a:close/>
                <a:moveTo>
                  <a:pt x="3837" y="16206"/>
                </a:moveTo>
                <a:cubicBezTo>
                  <a:pt x="4762" y="15944"/>
                  <a:pt x="5789" y="15740"/>
                  <a:pt x="6781" y="15448"/>
                </a:cubicBezTo>
                <a:cubicBezTo>
                  <a:pt x="7945" y="15069"/>
                  <a:pt x="8185" y="14311"/>
                  <a:pt x="8151" y="13408"/>
                </a:cubicBezTo>
                <a:cubicBezTo>
                  <a:pt x="8904" y="13816"/>
                  <a:pt x="9759" y="14049"/>
                  <a:pt x="10752" y="14049"/>
                </a:cubicBezTo>
                <a:cubicBezTo>
                  <a:pt x="10752" y="14049"/>
                  <a:pt x="10752" y="14049"/>
                  <a:pt x="10752" y="14049"/>
                </a:cubicBezTo>
                <a:cubicBezTo>
                  <a:pt x="11711" y="14049"/>
                  <a:pt x="12566" y="13816"/>
                  <a:pt x="13319" y="13408"/>
                </a:cubicBezTo>
                <a:cubicBezTo>
                  <a:pt x="13285" y="14311"/>
                  <a:pt x="13525" y="15069"/>
                  <a:pt x="14689" y="15448"/>
                </a:cubicBezTo>
                <a:cubicBezTo>
                  <a:pt x="15716" y="15769"/>
                  <a:pt x="16777" y="15973"/>
                  <a:pt x="17701" y="16235"/>
                </a:cubicBezTo>
                <a:cubicBezTo>
                  <a:pt x="17085" y="17751"/>
                  <a:pt x="13901" y="18334"/>
                  <a:pt x="10752" y="18305"/>
                </a:cubicBezTo>
                <a:cubicBezTo>
                  <a:pt x="7124" y="18276"/>
                  <a:pt x="3529" y="17401"/>
                  <a:pt x="3837" y="16206"/>
                </a:cubicBezTo>
                <a:close/>
                <a:moveTo>
                  <a:pt x="10821" y="20083"/>
                </a:moveTo>
                <a:cubicBezTo>
                  <a:pt x="10752" y="20083"/>
                  <a:pt x="10752" y="20083"/>
                  <a:pt x="10752" y="20083"/>
                </a:cubicBezTo>
                <a:cubicBezTo>
                  <a:pt x="6234" y="20083"/>
                  <a:pt x="2331" y="19005"/>
                  <a:pt x="1510" y="17139"/>
                </a:cubicBezTo>
                <a:cubicBezTo>
                  <a:pt x="1715" y="16993"/>
                  <a:pt x="1955" y="16848"/>
                  <a:pt x="2229" y="16702"/>
                </a:cubicBezTo>
                <a:cubicBezTo>
                  <a:pt x="2605" y="18392"/>
                  <a:pt x="6336" y="19354"/>
                  <a:pt x="10752" y="19354"/>
                </a:cubicBezTo>
                <a:cubicBezTo>
                  <a:pt x="10821" y="19354"/>
                  <a:pt x="10821" y="19354"/>
                  <a:pt x="10821" y="19354"/>
                </a:cubicBezTo>
                <a:cubicBezTo>
                  <a:pt x="15271" y="19354"/>
                  <a:pt x="18796" y="18422"/>
                  <a:pt x="19241" y="16760"/>
                </a:cubicBezTo>
                <a:cubicBezTo>
                  <a:pt x="19515" y="16906"/>
                  <a:pt x="19721" y="17052"/>
                  <a:pt x="19960" y="17226"/>
                </a:cubicBezTo>
                <a:cubicBezTo>
                  <a:pt x="19070" y="19063"/>
                  <a:pt x="15373" y="20083"/>
                  <a:pt x="10821" y="20083"/>
                </a:cubicBezTo>
                <a:close/>
              </a:path>
            </a:pathLst>
          </a:custGeom>
          <a:solidFill>
            <a:srgbClr val="3194C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defRPr sz="2400"/>
            </a:pPr>
            <a:endParaRPr sz="4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Shape 3403"/>
          <p:cNvSpPr/>
          <p:nvPr/>
        </p:nvSpPr>
        <p:spPr>
          <a:xfrm>
            <a:off x="404987" y="3204620"/>
            <a:ext cx="3527416" cy="5724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r">
              <a:lnSpc>
                <a:spcPct val="130000"/>
              </a:lnSpc>
              <a:defRPr sz="7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rgbClr val="7030A0"/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</a:rPr>
              <a:t>小作业：知识专题独立小作业，现学现用学以致用大作业：商城实战，知识串联、架构落地</a:t>
            </a:r>
            <a:endParaRPr sz="1200" dirty="0">
              <a:solidFill>
                <a:srgbClr val="7030A0"/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6766730" y="94851"/>
            <a:ext cx="4152900" cy="837873"/>
            <a:chOff x="7324725" y="1141845"/>
            <a:chExt cx="4152900" cy="837873"/>
          </a:xfrm>
        </p:grpSpPr>
        <p:grpSp>
          <p:nvGrpSpPr>
            <p:cNvPr id="68" name="Group 16"/>
            <p:cNvGrpSpPr/>
            <p:nvPr/>
          </p:nvGrpSpPr>
          <p:grpSpPr bwMode="auto">
            <a:xfrm>
              <a:off x="7549280" y="1434639"/>
              <a:ext cx="129000" cy="207346"/>
              <a:chOff x="4441" y="3144"/>
              <a:chExt cx="215" cy="345"/>
            </a:xfrm>
          </p:grpSpPr>
          <p:sp>
            <p:nvSpPr>
              <p:cNvPr id="7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4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324725" y="1141845"/>
              <a:ext cx="4152900" cy="837873"/>
            </a:xfrm>
            <a:prstGeom prst="rect">
              <a:avLst/>
            </a:prstGeom>
            <a:noFill/>
            <a:ln>
              <a:solidFill>
                <a:schemeClr val="accent1">
                  <a:alpha val="61000"/>
                </a:schemeClr>
              </a:solidFill>
              <a:prstDash val="dash"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endParaRPr lang="zh-CN" altLang="en-US" sz="5400" b="1" cap="none" spc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837555" y="285317"/>
            <a:ext cx="4082075" cy="375746"/>
            <a:chOff x="4121722" y="5733166"/>
            <a:chExt cx="4082075" cy="375746"/>
          </a:xfrm>
        </p:grpSpPr>
        <p:grpSp>
          <p:nvGrpSpPr>
            <p:cNvPr id="119" name="PA_组合 14"/>
            <p:cNvGrpSpPr/>
            <p:nvPr>
              <p:custDataLst>
                <p:tags r:id="rId4"/>
              </p:custDataLst>
            </p:nvPr>
          </p:nvGrpSpPr>
          <p:grpSpPr bwMode="auto">
            <a:xfrm>
              <a:off x="4121722" y="5748912"/>
              <a:ext cx="360000" cy="360000"/>
              <a:chOff x="4350" y="3200"/>
              <a:chExt cx="600" cy="599"/>
            </a:xfrm>
          </p:grpSpPr>
          <p:sp>
            <p:nvSpPr>
              <p:cNvPr id="121" name="Oval 15"/>
              <p:cNvSpPr>
                <a:spLocks noChangeArrowheads="1"/>
              </p:cNvSpPr>
              <p:nvPr/>
            </p:nvSpPr>
            <p:spPr bwMode="auto">
              <a:xfrm>
                <a:off x="4350" y="3200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22" name="Group 16"/>
              <p:cNvGrpSpPr/>
              <p:nvPr/>
            </p:nvGrpSpPr>
            <p:grpSpPr bwMode="auto">
              <a:xfrm>
                <a:off x="4526" y="3301"/>
                <a:ext cx="215" cy="364"/>
                <a:chOff x="4526" y="3301"/>
                <a:chExt cx="215" cy="364"/>
              </a:xfrm>
            </p:grpSpPr>
            <p:sp>
              <p:nvSpPr>
                <p:cNvPr id="123" name="Freeform 17"/>
                <p:cNvSpPr>
                  <a:spLocks noEditPoints="1"/>
                </p:cNvSpPr>
                <p:nvPr/>
              </p:nvSpPr>
              <p:spPr bwMode="auto">
                <a:xfrm>
                  <a:off x="4565" y="3301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170"/>
                  <a:endParaRPr lang="zh-CN" altLang="en-US" sz="2133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4" name="Freeform 18"/>
                <p:cNvSpPr/>
                <p:nvPr/>
              </p:nvSpPr>
              <p:spPr bwMode="auto">
                <a:xfrm>
                  <a:off x="4526" y="3443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170"/>
                  <a:endParaRPr lang="zh-CN" altLang="en-US" sz="2133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120" name="PA_文本框 2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526187" y="5733166"/>
              <a:ext cx="367761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170"/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课程咨询阿缘老师：</a:t>
              </a:r>
              <a:r>
                <a:rPr lang="en-US" altLang="zh-CN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2807762965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843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1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30612988"/>
              </p:ext>
            </p:extLst>
          </p:nvPr>
        </p:nvGraphicFramePr>
        <p:xfrm>
          <a:off x="2682240" y="1452245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8770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9DD45-483E-5F47-8F17-800E6882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12192000" cy="1179288"/>
          </a:xfrm>
          <a:solidFill>
            <a:srgbClr val="8ACD3A"/>
          </a:solidFill>
        </p:spPr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   课后联系方式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E0E5B4-2C53-F04C-ACEF-378B9B117D2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1370" y="1577895"/>
            <a:ext cx="11329259" cy="3994316"/>
          </a:xfrm>
        </p:spPr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Allen</a:t>
            </a:r>
            <a:r>
              <a:rPr kumimoji="1" lang="zh-CN" altLang="en-US" dirty="0"/>
              <a:t>老师</a:t>
            </a:r>
            <a:r>
              <a:rPr kumimoji="1" lang="en-US" altLang="zh-CN" dirty="0"/>
              <a:t>QQ: 2124043165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、课程咨询阿缘小姐姐</a:t>
            </a:r>
            <a:r>
              <a:rPr kumimoji="1" lang="en-US" altLang="zh-CN" dirty="0"/>
              <a:t>QQ: 2807762965</a:t>
            </a:r>
            <a:endParaRPr kumimoji="1" lang="zh-CN" altLang="en-US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672D75-A59F-7D4E-8F47-F56CE9D265AF}"/>
              </a:ext>
            </a:extLst>
          </p:cNvPr>
          <p:cNvSpPr txBox="1"/>
          <p:nvPr/>
        </p:nvSpPr>
        <p:spPr>
          <a:xfrm>
            <a:off x="1387017" y="5976571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0D89C64-38B9-DA49-8936-644BEEC1A9B6}"/>
              </a:ext>
            </a:extLst>
          </p:cNvPr>
          <p:cNvGrpSpPr/>
          <p:nvPr/>
        </p:nvGrpSpPr>
        <p:grpSpPr>
          <a:xfrm>
            <a:off x="1740505" y="2320344"/>
            <a:ext cx="8155336" cy="3650474"/>
            <a:chOff x="1250469" y="1333025"/>
            <a:chExt cx="8399463" cy="38862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20DD103-E9EA-1143-8B85-2B9AB0DED086}"/>
                </a:ext>
              </a:extLst>
            </p:cNvPr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69219A8A-29EE-7C43-970A-A3D0F2EED5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17F7BB59-C245-D347-A732-5D21585D075F}"/>
                  </a:ext>
                </a:extLst>
              </p:cNvPr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11" name="Picture 3">
                  <a:extLst>
                    <a:ext uri="{FF2B5EF4-FFF2-40B4-BE49-F238E27FC236}">
                      <a16:creationId xmlns:a16="http://schemas.microsoft.com/office/drawing/2014/main" id="{75997A7D-1493-B745-85BC-4195B63972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" name="Picture 3">
                  <a:extLst>
                    <a:ext uri="{FF2B5EF4-FFF2-40B4-BE49-F238E27FC236}">
                      <a16:creationId xmlns:a16="http://schemas.microsoft.com/office/drawing/2014/main" id="{66C909BE-59D2-8643-A606-636B802E7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" name="Picture 3">
                  <a:extLst>
                    <a:ext uri="{FF2B5EF4-FFF2-40B4-BE49-F238E27FC236}">
                      <a16:creationId xmlns:a16="http://schemas.microsoft.com/office/drawing/2014/main" id="{68FA4B70-9A94-9F4E-9701-AEB2927BF0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65051F78-0716-6340-8404-CDF1F3CDC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53146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5155" y="2797697"/>
            <a:ext cx="9217024" cy="61419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9600" dirty="0"/>
              <a:t>谢谢大家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31625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val 97"/>
          <p:cNvSpPr/>
          <p:nvPr/>
        </p:nvSpPr>
        <p:spPr>
          <a:xfrm>
            <a:off x="7870426" y="4191000"/>
            <a:ext cx="1730774" cy="457200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>
                  <a:alpha val="0"/>
                  <a:lumMod val="0"/>
                  <a:lumOff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  </a:t>
            </a:r>
            <a:r>
              <a:rPr lang="en-US" altLang="zh-CN" dirty="0"/>
              <a:t>1</a:t>
            </a:r>
            <a:r>
              <a:rPr lang="zh-CN" altLang="en-US" dirty="0"/>
              <a:t>、大家使用的开发方法</a:t>
            </a:r>
            <a:endParaRPr lang="en-US" dirty="0"/>
          </a:p>
        </p:txBody>
      </p:sp>
      <p:grpSp>
        <p:nvGrpSpPr>
          <p:cNvPr id="87" name="Group 86"/>
          <p:cNvGrpSpPr/>
          <p:nvPr/>
        </p:nvGrpSpPr>
        <p:grpSpPr>
          <a:xfrm>
            <a:off x="2855586" y="1676055"/>
            <a:ext cx="5017226" cy="871189"/>
            <a:chOff x="644346" y="1066802"/>
            <a:chExt cx="4081595" cy="854022"/>
          </a:xfrm>
        </p:grpSpPr>
        <p:sp>
          <p:nvSpPr>
            <p:cNvPr id="88" name="Parallelogram 5"/>
            <p:cNvSpPr/>
            <p:nvPr/>
          </p:nvSpPr>
          <p:spPr>
            <a:xfrm rot="16200000" flipV="1">
              <a:off x="2133777" y="-422629"/>
              <a:ext cx="854022" cy="383288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936148" y="1251797"/>
              <a:ext cx="3789793" cy="4525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一个模块打天下？</a:t>
              </a:r>
              <a:endParaRPr lang="en-US" altLang="zh-CN" sz="24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734296" y="853620"/>
            <a:ext cx="2552704" cy="470898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Left" fov="4200000">
                <a:rot lat="0" lon="19799993" rev="0"/>
              </a:camera>
              <a:lightRig rig="threePt" dir="t"/>
            </a:scene3d>
            <a:sp3d extrusionH="508000" prstMaterial="metal">
              <a:bevelT w="190500" h="190500"/>
            </a:sp3d>
          </a:bodyPr>
          <a:lstStyle/>
          <a:p>
            <a:pPr algn="ctr"/>
            <a:r>
              <a:rPr lang="en-US" sz="3000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?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854498" y="2895253"/>
            <a:ext cx="5017226" cy="871189"/>
            <a:chOff x="644346" y="1066802"/>
            <a:chExt cx="4081595" cy="854022"/>
          </a:xfrm>
        </p:grpSpPr>
        <p:sp>
          <p:nvSpPr>
            <p:cNvPr id="22" name="Parallelogram 5"/>
            <p:cNvSpPr/>
            <p:nvPr/>
          </p:nvSpPr>
          <p:spPr>
            <a:xfrm rot="16200000" flipV="1">
              <a:off x="2133777" y="-422629"/>
              <a:ext cx="854022" cy="383288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36148" y="1251797"/>
              <a:ext cx="3789793" cy="4525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一个文件打天下？</a:t>
              </a:r>
              <a:endParaRPr lang="en-US" altLang="zh-CN" sz="24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53410" y="4114451"/>
            <a:ext cx="5017226" cy="871189"/>
            <a:chOff x="644346" y="1066802"/>
            <a:chExt cx="4081595" cy="854022"/>
          </a:xfrm>
        </p:grpSpPr>
        <p:sp>
          <p:nvSpPr>
            <p:cNvPr id="25" name="Parallelogram 5"/>
            <p:cNvSpPr/>
            <p:nvPr/>
          </p:nvSpPr>
          <p:spPr>
            <a:xfrm rot="16200000" flipV="1">
              <a:off x="2133777" y="-422629"/>
              <a:ext cx="854022" cy="383288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36148" y="1251797"/>
              <a:ext cx="3789793" cy="4525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一个模式打天下？</a:t>
              </a:r>
              <a:endParaRPr lang="en-US" altLang="zh-CN" sz="2400" dirty="0"/>
            </a:p>
          </p:txBody>
        </p:sp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9598003" y="3557778"/>
            <a:ext cx="669925" cy="1623823"/>
            <a:chOff x="3157538" y="2109788"/>
            <a:chExt cx="677863" cy="1643063"/>
          </a:xfrm>
        </p:grpSpPr>
        <p:sp>
          <p:nvSpPr>
            <p:cNvPr id="31" name="Freeform 29"/>
            <p:cNvSpPr>
              <a:spLocks noEditPoints="1"/>
            </p:cNvSpPr>
            <p:nvPr/>
          </p:nvSpPr>
          <p:spPr bwMode="auto">
            <a:xfrm>
              <a:off x="3157538" y="2109788"/>
              <a:ext cx="677863" cy="1643063"/>
            </a:xfrm>
            <a:custGeom>
              <a:avLst/>
              <a:gdLst>
                <a:gd name="T0" fmla="*/ 159 w 320"/>
                <a:gd name="T1" fmla="*/ 699 h 776"/>
                <a:gd name="T2" fmla="*/ 167 w 320"/>
                <a:gd name="T3" fmla="*/ 726 h 776"/>
                <a:gd name="T4" fmla="*/ 169 w 320"/>
                <a:gd name="T5" fmla="*/ 740 h 776"/>
                <a:gd name="T6" fmla="*/ 203 w 320"/>
                <a:gd name="T7" fmla="*/ 754 h 776"/>
                <a:gd name="T8" fmla="*/ 257 w 320"/>
                <a:gd name="T9" fmla="*/ 760 h 776"/>
                <a:gd name="T10" fmla="*/ 246 w 320"/>
                <a:gd name="T11" fmla="*/ 740 h 776"/>
                <a:gd name="T12" fmla="*/ 220 w 320"/>
                <a:gd name="T13" fmla="*/ 716 h 776"/>
                <a:gd name="T14" fmla="*/ 220 w 320"/>
                <a:gd name="T15" fmla="*/ 647 h 776"/>
                <a:gd name="T16" fmla="*/ 233 w 320"/>
                <a:gd name="T17" fmla="*/ 423 h 776"/>
                <a:gd name="T18" fmla="*/ 249 w 320"/>
                <a:gd name="T19" fmla="*/ 399 h 776"/>
                <a:gd name="T20" fmla="*/ 279 w 320"/>
                <a:gd name="T21" fmla="*/ 409 h 776"/>
                <a:gd name="T22" fmla="*/ 291 w 320"/>
                <a:gd name="T23" fmla="*/ 399 h 776"/>
                <a:gd name="T24" fmla="*/ 269 w 320"/>
                <a:gd name="T25" fmla="*/ 229 h 776"/>
                <a:gd name="T26" fmla="*/ 310 w 320"/>
                <a:gd name="T27" fmla="*/ 214 h 776"/>
                <a:gd name="T28" fmla="*/ 280 w 320"/>
                <a:gd name="T29" fmla="*/ 106 h 776"/>
                <a:gd name="T30" fmla="*/ 255 w 320"/>
                <a:gd name="T31" fmla="*/ 74 h 776"/>
                <a:gd name="T32" fmla="*/ 246 w 320"/>
                <a:gd name="T33" fmla="*/ 65 h 776"/>
                <a:gd name="T34" fmla="*/ 235 w 320"/>
                <a:gd name="T35" fmla="*/ 62 h 776"/>
                <a:gd name="T36" fmla="*/ 205 w 320"/>
                <a:gd name="T37" fmla="*/ 15 h 776"/>
                <a:gd name="T38" fmla="*/ 131 w 320"/>
                <a:gd name="T39" fmla="*/ 48 h 776"/>
                <a:gd name="T40" fmla="*/ 127 w 320"/>
                <a:gd name="T41" fmla="*/ 94 h 776"/>
                <a:gd name="T42" fmla="*/ 119 w 320"/>
                <a:gd name="T43" fmla="*/ 98 h 776"/>
                <a:gd name="T44" fmla="*/ 101 w 320"/>
                <a:gd name="T45" fmla="*/ 111 h 776"/>
                <a:gd name="T46" fmla="*/ 30 w 320"/>
                <a:gd name="T47" fmla="*/ 149 h 776"/>
                <a:gd name="T48" fmla="*/ 8 w 320"/>
                <a:gd name="T49" fmla="*/ 265 h 776"/>
                <a:gd name="T50" fmla="*/ 39 w 320"/>
                <a:gd name="T51" fmla="*/ 422 h 776"/>
                <a:gd name="T52" fmla="*/ 56 w 320"/>
                <a:gd name="T53" fmla="*/ 427 h 776"/>
                <a:gd name="T54" fmla="*/ 6 w 320"/>
                <a:gd name="T55" fmla="*/ 754 h 776"/>
                <a:gd name="T56" fmla="*/ 48 w 320"/>
                <a:gd name="T57" fmla="*/ 771 h 776"/>
                <a:gd name="T58" fmla="*/ 63 w 320"/>
                <a:gd name="T59" fmla="*/ 739 h 776"/>
                <a:gd name="T60" fmla="*/ 63 w 320"/>
                <a:gd name="T61" fmla="*/ 730 h 776"/>
                <a:gd name="T62" fmla="*/ 111 w 320"/>
                <a:gd name="T63" fmla="*/ 603 h 776"/>
                <a:gd name="T64" fmla="*/ 212 w 320"/>
                <a:gd name="T65" fmla="*/ 89 h 776"/>
                <a:gd name="T66" fmla="*/ 219 w 320"/>
                <a:gd name="T67" fmla="*/ 94 h 776"/>
                <a:gd name="T68" fmla="*/ 240 w 320"/>
                <a:gd name="T69" fmla="*/ 109 h 776"/>
                <a:gd name="T70" fmla="*/ 244 w 320"/>
                <a:gd name="T71" fmla="*/ 127 h 776"/>
                <a:gd name="T72" fmla="*/ 260 w 320"/>
                <a:gd name="T73" fmla="*/ 158 h 776"/>
                <a:gd name="T74" fmla="*/ 251 w 320"/>
                <a:gd name="T75" fmla="*/ 149 h 776"/>
                <a:gd name="T76" fmla="*/ 226 w 320"/>
                <a:gd name="T77" fmla="*/ 135 h 776"/>
                <a:gd name="T78" fmla="*/ 181 w 320"/>
                <a:gd name="T79" fmla="*/ 125 h 776"/>
                <a:gd name="T80" fmla="*/ 202 w 320"/>
                <a:gd name="T81" fmla="*/ 101 h 776"/>
                <a:gd name="T82" fmla="*/ 208 w 320"/>
                <a:gd name="T83" fmla="*/ 86 h 776"/>
                <a:gd name="T84" fmla="*/ 215 w 320"/>
                <a:gd name="T85" fmla="*/ 70 h 776"/>
                <a:gd name="T86" fmla="*/ 222 w 320"/>
                <a:gd name="T87" fmla="*/ 74 h 776"/>
                <a:gd name="T88" fmla="*/ 213 w 320"/>
                <a:gd name="T89" fmla="*/ 76 h 776"/>
                <a:gd name="T90" fmla="*/ 229 w 320"/>
                <a:gd name="T91" fmla="*/ 81 h 776"/>
                <a:gd name="T92" fmla="*/ 229 w 320"/>
                <a:gd name="T93" fmla="*/ 81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0" h="776">
                  <a:moveTo>
                    <a:pt x="146" y="465"/>
                  </a:moveTo>
                  <a:cubicBezTo>
                    <a:pt x="146" y="465"/>
                    <a:pt x="158" y="671"/>
                    <a:pt x="159" y="699"/>
                  </a:cubicBezTo>
                  <a:cubicBezTo>
                    <a:pt x="160" y="728"/>
                    <a:pt x="159" y="726"/>
                    <a:pt x="159" y="726"/>
                  </a:cubicBezTo>
                  <a:cubicBezTo>
                    <a:pt x="167" y="726"/>
                    <a:pt x="167" y="726"/>
                    <a:pt x="167" y="726"/>
                  </a:cubicBezTo>
                  <a:cubicBezTo>
                    <a:pt x="167" y="726"/>
                    <a:pt x="167" y="730"/>
                    <a:pt x="168" y="733"/>
                  </a:cubicBezTo>
                  <a:cubicBezTo>
                    <a:pt x="169" y="736"/>
                    <a:pt x="166" y="738"/>
                    <a:pt x="169" y="740"/>
                  </a:cubicBezTo>
                  <a:cubicBezTo>
                    <a:pt x="172" y="743"/>
                    <a:pt x="188" y="747"/>
                    <a:pt x="191" y="747"/>
                  </a:cubicBezTo>
                  <a:cubicBezTo>
                    <a:pt x="193" y="747"/>
                    <a:pt x="198" y="748"/>
                    <a:pt x="203" y="754"/>
                  </a:cubicBezTo>
                  <a:cubicBezTo>
                    <a:pt x="207" y="760"/>
                    <a:pt x="219" y="767"/>
                    <a:pt x="229" y="768"/>
                  </a:cubicBezTo>
                  <a:cubicBezTo>
                    <a:pt x="238" y="768"/>
                    <a:pt x="257" y="763"/>
                    <a:pt x="257" y="760"/>
                  </a:cubicBezTo>
                  <a:cubicBezTo>
                    <a:pt x="257" y="757"/>
                    <a:pt x="255" y="756"/>
                    <a:pt x="255" y="756"/>
                  </a:cubicBezTo>
                  <a:cubicBezTo>
                    <a:pt x="255" y="756"/>
                    <a:pt x="256" y="749"/>
                    <a:pt x="246" y="740"/>
                  </a:cubicBezTo>
                  <a:cubicBezTo>
                    <a:pt x="237" y="731"/>
                    <a:pt x="226" y="725"/>
                    <a:pt x="222" y="720"/>
                  </a:cubicBezTo>
                  <a:cubicBezTo>
                    <a:pt x="219" y="715"/>
                    <a:pt x="220" y="716"/>
                    <a:pt x="220" y="716"/>
                  </a:cubicBezTo>
                  <a:cubicBezTo>
                    <a:pt x="223" y="717"/>
                    <a:pt x="223" y="717"/>
                    <a:pt x="223" y="717"/>
                  </a:cubicBezTo>
                  <a:cubicBezTo>
                    <a:pt x="223" y="717"/>
                    <a:pt x="219" y="675"/>
                    <a:pt x="220" y="647"/>
                  </a:cubicBezTo>
                  <a:cubicBezTo>
                    <a:pt x="221" y="619"/>
                    <a:pt x="227" y="523"/>
                    <a:pt x="229" y="503"/>
                  </a:cubicBezTo>
                  <a:cubicBezTo>
                    <a:pt x="232" y="482"/>
                    <a:pt x="234" y="433"/>
                    <a:pt x="233" y="423"/>
                  </a:cubicBezTo>
                  <a:cubicBezTo>
                    <a:pt x="232" y="413"/>
                    <a:pt x="231" y="412"/>
                    <a:pt x="231" y="412"/>
                  </a:cubicBezTo>
                  <a:cubicBezTo>
                    <a:pt x="231" y="412"/>
                    <a:pt x="235" y="401"/>
                    <a:pt x="249" y="399"/>
                  </a:cubicBezTo>
                  <a:cubicBezTo>
                    <a:pt x="262" y="398"/>
                    <a:pt x="270" y="398"/>
                    <a:pt x="270" y="398"/>
                  </a:cubicBezTo>
                  <a:cubicBezTo>
                    <a:pt x="270" y="398"/>
                    <a:pt x="273" y="404"/>
                    <a:pt x="279" y="409"/>
                  </a:cubicBezTo>
                  <a:cubicBezTo>
                    <a:pt x="285" y="414"/>
                    <a:pt x="290" y="414"/>
                    <a:pt x="290" y="414"/>
                  </a:cubicBezTo>
                  <a:cubicBezTo>
                    <a:pt x="290" y="414"/>
                    <a:pt x="292" y="406"/>
                    <a:pt x="291" y="399"/>
                  </a:cubicBezTo>
                  <a:cubicBezTo>
                    <a:pt x="291" y="391"/>
                    <a:pt x="277" y="315"/>
                    <a:pt x="275" y="296"/>
                  </a:cubicBezTo>
                  <a:cubicBezTo>
                    <a:pt x="273" y="277"/>
                    <a:pt x="269" y="229"/>
                    <a:pt x="269" y="229"/>
                  </a:cubicBezTo>
                  <a:cubicBezTo>
                    <a:pt x="285" y="221"/>
                    <a:pt x="285" y="221"/>
                    <a:pt x="285" y="221"/>
                  </a:cubicBezTo>
                  <a:cubicBezTo>
                    <a:pt x="285" y="221"/>
                    <a:pt x="303" y="220"/>
                    <a:pt x="310" y="214"/>
                  </a:cubicBezTo>
                  <a:cubicBezTo>
                    <a:pt x="317" y="208"/>
                    <a:pt x="320" y="202"/>
                    <a:pt x="315" y="179"/>
                  </a:cubicBezTo>
                  <a:cubicBezTo>
                    <a:pt x="310" y="157"/>
                    <a:pt x="287" y="117"/>
                    <a:pt x="280" y="106"/>
                  </a:cubicBezTo>
                  <a:cubicBezTo>
                    <a:pt x="273" y="94"/>
                    <a:pt x="267" y="94"/>
                    <a:pt x="267" y="94"/>
                  </a:cubicBezTo>
                  <a:cubicBezTo>
                    <a:pt x="267" y="94"/>
                    <a:pt x="257" y="77"/>
                    <a:pt x="255" y="74"/>
                  </a:cubicBezTo>
                  <a:cubicBezTo>
                    <a:pt x="252" y="70"/>
                    <a:pt x="252" y="73"/>
                    <a:pt x="251" y="71"/>
                  </a:cubicBezTo>
                  <a:cubicBezTo>
                    <a:pt x="250" y="70"/>
                    <a:pt x="248" y="67"/>
                    <a:pt x="246" y="65"/>
                  </a:cubicBezTo>
                  <a:cubicBezTo>
                    <a:pt x="243" y="64"/>
                    <a:pt x="242" y="65"/>
                    <a:pt x="239" y="64"/>
                  </a:cubicBezTo>
                  <a:cubicBezTo>
                    <a:pt x="237" y="64"/>
                    <a:pt x="239" y="63"/>
                    <a:pt x="235" y="62"/>
                  </a:cubicBezTo>
                  <a:cubicBezTo>
                    <a:pt x="232" y="61"/>
                    <a:pt x="231" y="55"/>
                    <a:pt x="228" y="51"/>
                  </a:cubicBezTo>
                  <a:cubicBezTo>
                    <a:pt x="225" y="47"/>
                    <a:pt x="227" y="30"/>
                    <a:pt x="205" y="15"/>
                  </a:cubicBezTo>
                  <a:cubicBezTo>
                    <a:pt x="182" y="0"/>
                    <a:pt x="162" y="3"/>
                    <a:pt x="150" y="12"/>
                  </a:cubicBezTo>
                  <a:cubicBezTo>
                    <a:pt x="137" y="22"/>
                    <a:pt x="132" y="44"/>
                    <a:pt x="131" y="48"/>
                  </a:cubicBezTo>
                  <a:cubicBezTo>
                    <a:pt x="130" y="52"/>
                    <a:pt x="130" y="63"/>
                    <a:pt x="130" y="77"/>
                  </a:cubicBezTo>
                  <a:cubicBezTo>
                    <a:pt x="131" y="91"/>
                    <a:pt x="127" y="94"/>
                    <a:pt x="127" y="94"/>
                  </a:cubicBezTo>
                  <a:cubicBezTo>
                    <a:pt x="127" y="94"/>
                    <a:pt x="123" y="92"/>
                    <a:pt x="121" y="94"/>
                  </a:cubicBezTo>
                  <a:cubicBezTo>
                    <a:pt x="119" y="96"/>
                    <a:pt x="119" y="98"/>
                    <a:pt x="119" y="98"/>
                  </a:cubicBezTo>
                  <a:cubicBezTo>
                    <a:pt x="119" y="98"/>
                    <a:pt x="117" y="96"/>
                    <a:pt x="113" y="100"/>
                  </a:cubicBezTo>
                  <a:cubicBezTo>
                    <a:pt x="109" y="105"/>
                    <a:pt x="102" y="111"/>
                    <a:pt x="101" y="111"/>
                  </a:cubicBezTo>
                  <a:cubicBezTo>
                    <a:pt x="99" y="111"/>
                    <a:pt x="45" y="118"/>
                    <a:pt x="41" y="121"/>
                  </a:cubicBezTo>
                  <a:cubicBezTo>
                    <a:pt x="36" y="124"/>
                    <a:pt x="35" y="138"/>
                    <a:pt x="30" y="149"/>
                  </a:cubicBezTo>
                  <a:cubicBezTo>
                    <a:pt x="25" y="160"/>
                    <a:pt x="4" y="210"/>
                    <a:pt x="3" y="223"/>
                  </a:cubicBezTo>
                  <a:cubicBezTo>
                    <a:pt x="1" y="236"/>
                    <a:pt x="0" y="260"/>
                    <a:pt x="8" y="265"/>
                  </a:cubicBezTo>
                  <a:cubicBezTo>
                    <a:pt x="16" y="269"/>
                    <a:pt x="53" y="277"/>
                    <a:pt x="53" y="277"/>
                  </a:cubicBezTo>
                  <a:cubicBezTo>
                    <a:pt x="39" y="422"/>
                    <a:pt x="39" y="422"/>
                    <a:pt x="39" y="422"/>
                  </a:cubicBezTo>
                  <a:cubicBezTo>
                    <a:pt x="39" y="422"/>
                    <a:pt x="50" y="426"/>
                    <a:pt x="52" y="427"/>
                  </a:cubicBezTo>
                  <a:cubicBezTo>
                    <a:pt x="54" y="427"/>
                    <a:pt x="56" y="427"/>
                    <a:pt x="56" y="427"/>
                  </a:cubicBezTo>
                  <a:cubicBezTo>
                    <a:pt x="56" y="427"/>
                    <a:pt x="22" y="718"/>
                    <a:pt x="19" y="722"/>
                  </a:cubicBezTo>
                  <a:cubicBezTo>
                    <a:pt x="17" y="725"/>
                    <a:pt x="5" y="746"/>
                    <a:pt x="6" y="754"/>
                  </a:cubicBezTo>
                  <a:cubicBezTo>
                    <a:pt x="6" y="762"/>
                    <a:pt x="6" y="769"/>
                    <a:pt x="9" y="771"/>
                  </a:cubicBezTo>
                  <a:cubicBezTo>
                    <a:pt x="11" y="774"/>
                    <a:pt x="42" y="776"/>
                    <a:pt x="48" y="771"/>
                  </a:cubicBezTo>
                  <a:cubicBezTo>
                    <a:pt x="54" y="766"/>
                    <a:pt x="53" y="750"/>
                    <a:pt x="55" y="747"/>
                  </a:cubicBezTo>
                  <a:cubicBezTo>
                    <a:pt x="57" y="745"/>
                    <a:pt x="62" y="742"/>
                    <a:pt x="63" y="739"/>
                  </a:cubicBezTo>
                  <a:cubicBezTo>
                    <a:pt x="64" y="736"/>
                    <a:pt x="63" y="735"/>
                    <a:pt x="63" y="735"/>
                  </a:cubicBezTo>
                  <a:cubicBezTo>
                    <a:pt x="63" y="735"/>
                    <a:pt x="64" y="732"/>
                    <a:pt x="63" y="730"/>
                  </a:cubicBezTo>
                  <a:cubicBezTo>
                    <a:pt x="62" y="728"/>
                    <a:pt x="71" y="726"/>
                    <a:pt x="71" y="726"/>
                  </a:cubicBezTo>
                  <a:cubicBezTo>
                    <a:pt x="71" y="726"/>
                    <a:pt x="101" y="648"/>
                    <a:pt x="111" y="603"/>
                  </a:cubicBezTo>
                  <a:cubicBezTo>
                    <a:pt x="120" y="558"/>
                    <a:pt x="146" y="465"/>
                    <a:pt x="146" y="465"/>
                  </a:cubicBezTo>
                  <a:close/>
                  <a:moveTo>
                    <a:pt x="212" y="89"/>
                  </a:moveTo>
                  <a:cubicBezTo>
                    <a:pt x="212" y="89"/>
                    <a:pt x="209" y="93"/>
                    <a:pt x="213" y="94"/>
                  </a:cubicBezTo>
                  <a:cubicBezTo>
                    <a:pt x="217" y="96"/>
                    <a:pt x="219" y="94"/>
                    <a:pt x="219" y="94"/>
                  </a:cubicBezTo>
                  <a:cubicBezTo>
                    <a:pt x="219" y="94"/>
                    <a:pt x="221" y="100"/>
                    <a:pt x="226" y="103"/>
                  </a:cubicBezTo>
                  <a:cubicBezTo>
                    <a:pt x="231" y="106"/>
                    <a:pt x="240" y="109"/>
                    <a:pt x="240" y="109"/>
                  </a:cubicBezTo>
                  <a:cubicBezTo>
                    <a:pt x="240" y="109"/>
                    <a:pt x="238" y="112"/>
                    <a:pt x="238" y="113"/>
                  </a:cubicBezTo>
                  <a:cubicBezTo>
                    <a:pt x="238" y="114"/>
                    <a:pt x="240" y="117"/>
                    <a:pt x="244" y="127"/>
                  </a:cubicBezTo>
                  <a:cubicBezTo>
                    <a:pt x="248" y="136"/>
                    <a:pt x="258" y="150"/>
                    <a:pt x="258" y="152"/>
                  </a:cubicBezTo>
                  <a:cubicBezTo>
                    <a:pt x="258" y="154"/>
                    <a:pt x="260" y="158"/>
                    <a:pt x="260" y="158"/>
                  </a:cubicBezTo>
                  <a:cubicBezTo>
                    <a:pt x="260" y="158"/>
                    <a:pt x="258" y="157"/>
                    <a:pt x="257" y="156"/>
                  </a:cubicBezTo>
                  <a:cubicBezTo>
                    <a:pt x="257" y="155"/>
                    <a:pt x="257" y="152"/>
                    <a:pt x="251" y="149"/>
                  </a:cubicBezTo>
                  <a:cubicBezTo>
                    <a:pt x="246" y="146"/>
                    <a:pt x="244" y="143"/>
                    <a:pt x="239" y="139"/>
                  </a:cubicBezTo>
                  <a:cubicBezTo>
                    <a:pt x="234" y="135"/>
                    <a:pt x="229" y="135"/>
                    <a:pt x="226" y="135"/>
                  </a:cubicBezTo>
                  <a:cubicBezTo>
                    <a:pt x="223" y="135"/>
                    <a:pt x="209" y="132"/>
                    <a:pt x="202" y="130"/>
                  </a:cubicBezTo>
                  <a:cubicBezTo>
                    <a:pt x="195" y="128"/>
                    <a:pt x="181" y="125"/>
                    <a:pt x="181" y="125"/>
                  </a:cubicBezTo>
                  <a:cubicBezTo>
                    <a:pt x="181" y="125"/>
                    <a:pt x="194" y="114"/>
                    <a:pt x="195" y="110"/>
                  </a:cubicBezTo>
                  <a:cubicBezTo>
                    <a:pt x="196" y="106"/>
                    <a:pt x="200" y="104"/>
                    <a:pt x="202" y="101"/>
                  </a:cubicBezTo>
                  <a:cubicBezTo>
                    <a:pt x="204" y="99"/>
                    <a:pt x="206" y="88"/>
                    <a:pt x="206" y="87"/>
                  </a:cubicBezTo>
                  <a:cubicBezTo>
                    <a:pt x="206" y="86"/>
                    <a:pt x="208" y="86"/>
                    <a:pt x="208" y="86"/>
                  </a:cubicBezTo>
                  <a:cubicBezTo>
                    <a:pt x="212" y="89"/>
                    <a:pt x="212" y="89"/>
                    <a:pt x="212" y="89"/>
                  </a:cubicBezTo>
                  <a:close/>
                  <a:moveTo>
                    <a:pt x="215" y="70"/>
                  </a:moveTo>
                  <a:cubicBezTo>
                    <a:pt x="215" y="70"/>
                    <a:pt x="222" y="69"/>
                    <a:pt x="224" y="69"/>
                  </a:cubicBezTo>
                  <a:cubicBezTo>
                    <a:pt x="227" y="69"/>
                    <a:pt x="225" y="71"/>
                    <a:pt x="222" y="74"/>
                  </a:cubicBezTo>
                  <a:cubicBezTo>
                    <a:pt x="220" y="76"/>
                    <a:pt x="217" y="80"/>
                    <a:pt x="217" y="79"/>
                  </a:cubicBezTo>
                  <a:cubicBezTo>
                    <a:pt x="216" y="78"/>
                    <a:pt x="213" y="76"/>
                    <a:pt x="213" y="76"/>
                  </a:cubicBezTo>
                  <a:cubicBezTo>
                    <a:pt x="215" y="70"/>
                    <a:pt x="215" y="70"/>
                    <a:pt x="215" y="70"/>
                  </a:cubicBezTo>
                  <a:close/>
                  <a:moveTo>
                    <a:pt x="229" y="81"/>
                  </a:moveTo>
                  <a:cubicBezTo>
                    <a:pt x="229" y="81"/>
                    <a:pt x="226" y="85"/>
                    <a:pt x="226" y="85"/>
                  </a:cubicBezTo>
                  <a:cubicBezTo>
                    <a:pt x="225" y="85"/>
                    <a:pt x="225" y="84"/>
                    <a:pt x="229" y="8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3417888" y="2109788"/>
              <a:ext cx="315913" cy="304800"/>
            </a:xfrm>
            <a:custGeom>
              <a:avLst/>
              <a:gdLst>
                <a:gd name="T0" fmla="*/ 144 w 149"/>
                <a:gd name="T1" fmla="*/ 94 h 144"/>
                <a:gd name="T2" fmla="*/ 132 w 149"/>
                <a:gd name="T3" fmla="*/ 74 h 144"/>
                <a:gd name="T4" fmla="*/ 128 w 149"/>
                <a:gd name="T5" fmla="*/ 71 h 144"/>
                <a:gd name="T6" fmla="*/ 123 w 149"/>
                <a:gd name="T7" fmla="*/ 65 h 144"/>
                <a:gd name="T8" fmla="*/ 116 w 149"/>
                <a:gd name="T9" fmla="*/ 64 h 144"/>
                <a:gd name="T10" fmla="*/ 112 w 149"/>
                <a:gd name="T11" fmla="*/ 62 h 144"/>
                <a:gd name="T12" fmla="*/ 105 w 149"/>
                <a:gd name="T13" fmla="*/ 51 h 144"/>
                <a:gd name="T14" fmla="*/ 82 w 149"/>
                <a:gd name="T15" fmla="*/ 15 h 144"/>
                <a:gd name="T16" fmla="*/ 27 w 149"/>
                <a:gd name="T17" fmla="*/ 12 h 144"/>
                <a:gd name="T18" fmla="*/ 8 w 149"/>
                <a:gd name="T19" fmla="*/ 48 h 144"/>
                <a:gd name="T20" fmla="*/ 7 w 149"/>
                <a:gd name="T21" fmla="*/ 77 h 144"/>
                <a:gd name="T22" fmla="*/ 4 w 149"/>
                <a:gd name="T23" fmla="*/ 94 h 144"/>
                <a:gd name="T24" fmla="*/ 1 w 149"/>
                <a:gd name="T25" fmla="*/ 100 h 144"/>
                <a:gd name="T26" fmla="*/ 3 w 149"/>
                <a:gd name="T27" fmla="*/ 105 h 144"/>
                <a:gd name="T28" fmla="*/ 17 w 149"/>
                <a:gd name="T29" fmla="*/ 121 h 144"/>
                <a:gd name="T30" fmla="*/ 27 w 149"/>
                <a:gd name="T31" fmla="*/ 134 h 144"/>
                <a:gd name="T32" fmla="*/ 35 w 149"/>
                <a:gd name="T33" fmla="*/ 143 h 144"/>
                <a:gd name="T34" fmla="*/ 38 w 149"/>
                <a:gd name="T35" fmla="*/ 136 h 144"/>
                <a:gd name="T36" fmla="*/ 47 w 149"/>
                <a:gd name="T37" fmla="*/ 132 h 144"/>
                <a:gd name="T38" fmla="*/ 53 w 149"/>
                <a:gd name="T39" fmla="*/ 129 h 144"/>
                <a:gd name="T40" fmla="*/ 57 w 149"/>
                <a:gd name="T41" fmla="*/ 127 h 144"/>
                <a:gd name="T42" fmla="*/ 58 w 149"/>
                <a:gd name="T43" fmla="*/ 125 h 144"/>
                <a:gd name="T44" fmla="*/ 72 w 149"/>
                <a:gd name="T45" fmla="*/ 110 h 144"/>
                <a:gd name="T46" fmla="*/ 79 w 149"/>
                <a:gd name="T47" fmla="*/ 101 h 144"/>
                <a:gd name="T48" fmla="*/ 83 w 149"/>
                <a:gd name="T49" fmla="*/ 87 h 144"/>
                <a:gd name="T50" fmla="*/ 85 w 149"/>
                <a:gd name="T51" fmla="*/ 86 h 144"/>
                <a:gd name="T52" fmla="*/ 89 w 149"/>
                <a:gd name="T53" fmla="*/ 89 h 144"/>
                <a:gd name="T54" fmla="*/ 90 w 149"/>
                <a:gd name="T55" fmla="*/ 94 h 144"/>
                <a:gd name="T56" fmla="*/ 96 w 149"/>
                <a:gd name="T57" fmla="*/ 94 h 144"/>
                <a:gd name="T58" fmla="*/ 103 w 149"/>
                <a:gd name="T59" fmla="*/ 103 h 144"/>
                <a:gd name="T60" fmla="*/ 117 w 149"/>
                <a:gd name="T61" fmla="*/ 109 h 144"/>
                <a:gd name="T62" fmla="*/ 123 w 149"/>
                <a:gd name="T63" fmla="*/ 111 h 144"/>
                <a:gd name="T64" fmla="*/ 134 w 149"/>
                <a:gd name="T65" fmla="*/ 112 h 144"/>
                <a:gd name="T66" fmla="*/ 146 w 149"/>
                <a:gd name="T67" fmla="*/ 108 h 144"/>
                <a:gd name="T68" fmla="*/ 148 w 149"/>
                <a:gd name="T69" fmla="*/ 100 h 144"/>
                <a:gd name="T70" fmla="*/ 144 w 149"/>
                <a:gd name="T71" fmla="*/ 94 h 144"/>
                <a:gd name="T72" fmla="*/ 92 w 149"/>
                <a:gd name="T73" fmla="*/ 70 h 144"/>
                <a:gd name="T74" fmla="*/ 101 w 149"/>
                <a:gd name="T75" fmla="*/ 69 h 144"/>
                <a:gd name="T76" fmla="*/ 99 w 149"/>
                <a:gd name="T77" fmla="*/ 74 h 144"/>
                <a:gd name="T78" fmla="*/ 94 w 149"/>
                <a:gd name="T79" fmla="*/ 79 h 144"/>
                <a:gd name="T80" fmla="*/ 90 w 149"/>
                <a:gd name="T81" fmla="*/ 76 h 144"/>
                <a:gd name="T82" fmla="*/ 92 w 149"/>
                <a:gd name="T83" fmla="*/ 70 h 144"/>
                <a:gd name="T84" fmla="*/ 106 w 149"/>
                <a:gd name="T85" fmla="*/ 81 h 144"/>
                <a:gd name="T86" fmla="*/ 103 w 149"/>
                <a:gd name="T87" fmla="*/ 85 h 144"/>
                <a:gd name="T88" fmla="*/ 106 w 149"/>
                <a:gd name="T89" fmla="*/ 8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9" h="144">
                  <a:moveTo>
                    <a:pt x="144" y="94"/>
                  </a:moveTo>
                  <a:cubicBezTo>
                    <a:pt x="144" y="94"/>
                    <a:pt x="134" y="77"/>
                    <a:pt x="132" y="74"/>
                  </a:cubicBezTo>
                  <a:cubicBezTo>
                    <a:pt x="129" y="70"/>
                    <a:pt x="129" y="73"/>
                    <a:pt x="128" y="71"/>
                  </a:cubicBezTo>
                  <a:cubicBezTo>
                    <a:pt x="127" y="70"/>
                    <a:pt x="125" y="67"/>
                    <a:pt x="123" y="65"/>
                  </a:cubicBezTo>
                  <a:cubicBezTo>
                    <a:pt x="120" y="64"/>
                    <a:pt x="119" y="65"/>
                    <a:pt x="116" y="64"/>
                  </a:cubicBezTo>
                  <a:cubicBezTo>
                    <a:pt x="114" y="64"/>
                    <a:pt x="116" y="63"/>
                    <a:pt x="112" y="62"/>
                  </a:cubicBezTo>
                  <a:cubicBezTo>
                    <a:pt x="109" y="61"/>
                    <a:pt x="108" y="55"/>
                    <a:pt x="105" y="51"/>
                  </a:cubicBezTo>
                  <a:cubicBezTo>
                    <a:pt x="102" y="47"/>
                    <a:pt x="104" y="30"/>
                    <a:pt x="82" y="15"/>
                  </a:cubicBezTo>
                  <a:cubicBezTo>
                    <a:pt x="59" y="0"/>
                    <a:pt x="39" y="3"/>
                    <a:pt x="27" y="12"/>
                  </a:cubicBezTo>
                  <a:cubicBezTo>
                    <a:pt x="14" y="22"/>
                    <a:pt x="9" y="44"/>
                    <a:pt x="8" y="48"/>
                  </a:cubicBezTo>
                  <a:cubicBezTo>
                    <a:pt x="7" y="52"/>
                    <a:pt x="7" y="63"/>
                    <a:pt x="7" y="77"/>
                  </a:cubicBezTo>
                  <a:cubicBezTo>
                    <a:pt x="8" y="91"/>
                    <a:pt x="4" y="94"/>
                    <a:pt x="4" y="94"/>
                  </a:cubicBezTo>
                  <a:cubicBezTo>
                    <a:pt x="4" y="94"/>
                    <a:pt x="2" y="100"/>
                    <a:pt x="1" y="100"/>
                  </a:cubicBezTo>
                  <a:cubicBezTo>
                    <a:pt x="1" y="101"/>
                    <a:pt x="0" y="102"/>
                    <a:pt x="3" y="105"/>
                  </a:cubicBezTo>
                  <a:cubicBezTo>
                    <a:pt x="6" y="108"/>
                    <a:pt x="15" y="120"/>
                    <a:pt x="17" y="121"/>
                  </a:cubicBezTo>
                  <a:cubicBezTo>
                    <a:pt x="18" y="123"/>
                    <a:pt x="26" y="133"/>
                    <a:pt x="27" y="134"/>
                  </a:cubicBezTo>
                  <a:cubicBezTo>
                    <a:pt x="27" y="135"/>
                    <a:pt x="35" y="142"/>
                    <a:pt x="35" y="143"/>
                  </a:cubicBezTo>
                  <a:cubicBezTo>
                    <a:pt x="36" y="144"/>
                    <a:pt x="37" y="138"/>
                    <a:pt x="38" y="136"/>
                  </a:cubicBezTo>
                  <a:cubicBezTo>
                    <a:pt x="40" y="135"/>
                    <a:pt x="45" y="132"/>
                    <a:pt x="47" y="132"/>
                  </a:cubicBezTo>
                  <a:cubicBezTo>
                    <a:pt x="49" y="132"/>
                    <a:pt x="52" y="130"/>
                    <a:pt x="53" y="129"/>
                  </a:cubicBezTo>
                  <a:cubicBezTo>
                    <a:pt x="54" y="129"/>
                    <a:pt x="57" y="128"/>
                    <a:pt x="57" y="127"/>
                  </a:cubicBezTo>
                  <a:cubicBezTo>
                    <a:pt x="58" y="126"/>
                    <a:pt x="58" y="125"/>
                    <a:pt x="58" y="125"/>
                  </a:cubicBezTo>
                  <a:cubicBezTo>
                    <a:pt x="58" y="125"/>
                    <a:pt x="71" y="114"/>
                    <a:pt x="72" y="110"/>
                  </a:cubicBezTo>
                  <a:cubicBezTo>
                    <a:pt x="73" y="106"/>
                    <a:pt x="77" y="104"/>
                    <a:pt x="79" y="101"/>
                  </a:cubicBezTo>
                  <a:cubicBezTo>
                    <a:pt x="81" y="99"/>
                    <a:pt x="83" y="88"/>
                    <a:pt x="83" y="87"/>
                  </a:cubicBezTo>
                  <a:cubicBezTo>
                    <a:pt x="83" y="86"/>
                    <a:pt x="85" y="86"/>
                    <a:pt x="85" y="86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89" y="89"/>
                    <a:pt x="86" y="93"/>
                    <a:pt x="90" y="94"/>
                  </a:cubicBezTo>
                  <a:cubicBezTo>
                    <a:pt x="94" y="96"/>
                    <a:pt x="96" y="94"/>
                    <a:pt x="96" y="94"/>
                  </a:cubicBezTo>
                  <a:cubicBezTo>
                    <a:pt x="96" y="94"/>
                    <a:pt x="98" y="100"/>
                    <a:pt x="103" y="103"/>
                  </a:cubicBezTo>
                  <a:cubicBezTo>
                    <a:pt x="108" y="106"/>
                    <a:pt x="117" y="109"/>
                    <a:pt x="117" y="109"/>
                  </a:cubicBezTo>
                  <a:cubicBezTo>
                    <a:pt x="117" y="109"/>
                    <a:pt x="118" y="110"/>
                    <a:pt x="123" y="111"/>
                  </a:cubicBezTo>
                  <a:cubicBezTo>
                    <a:pt x="128" y="112"/>
                    <a:pt x="131" y="113"/>
                    <a:pt x="134" y="112"/>
                  </a:cubicBezTo>
                  <a:cubicBezTo>
                    <a:pt x="137" y="110"/>
                    <a:pt x="143" y="108"/>
                    <a:pt x="146" y="108"/>
                  </a:cubicBezTo>
                  <a:cubicBezTo>
                    <a:pt x="148" y="108"/>
                    <a:pt x="149" y="101"/>
                    <a:pt x="148" y="100"/>
                  </a:cubicBezTo>
                  <a:cubicBezTo>
                    <a:pt x="148" y="99"/>
                    <a:pt x="144" y="96"/>
                    <a:pt x="144" y="94"/>
                  </a:cubicBezTo>
                  <a:close/>
                  <a:moveTo>
                    <a:pt x="92" y="70"/>
                  </a:moveTo>
                  <a:cubicBezTo>
                    <a:pt x="92" y="70"/>
                    <a:pt x="99" y="69"/>
                    <a:pt x="101" y="69"/>
                  </a:cubicBezTo>
                  <a:cubicBezTo>
                    <a:pt x="104" y="69"/>
                    <a:pt x="102" y="71"/>
                    <a:pt x="99" y="74"/>
                  </a:cubicBezTo>
                  <a:cubicBezTo>
                    <a:pt x="97" y="76"/>
                    <a:pt x="94" y="80"/>
                    <a:pt x="94" y="79"/>
                  </a:cubicBezTo>
                  <a:cubicBezTo>
                    <a:pt x="93" y="78"/>
                    <a:pt x="90" y="76"/>
                    <a:pt x="90" y="76"/>
                  </a:cubicBezTo>
                  <a:cubicBezTo>
                    <a:pt x="92" y="70"/>
                    <a:pt x="92" y="70"/>
                    <a:pt x="92" y="70"/>
                  </a:cubicBezTo>
                  <a:close/>
                  <a:moveTo>
                    <a:pt x="106" y="81"/>
                  </a:moveTo>
                  <a:cubicBezTo>
                    <a:pt x="106" y="81"/>
                    <a:pt x="103" y="85"/>
                    <a:pt x="103" y="85"/>
                  </a:cubicBezTo>
                  <a:cubicBezTo>
                    <a:pt x="102" y="85"/>
                    <a:pt x="102" y="84"/>
                    <a:pt x="106" y="8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3430588" y="2109788"/>
              <a:ext cx="207963" cy="193675"/>
            </a:xfrm>
            <a:custGeom>
              <a:avLst/>
              <a:gdLst>
                <a:gd name="T0" fmla="*/ 98 w 98"/>
                <a:gd name="T1" fmla="*/ 50 h 91"/>
                <a:gd name="T2" fmla="*/ 76 w 98"/>
                <a:gd name="T3" fmla="*/ 15 h 91"/>
                <a:gd name="T4" fmla="*/ 21 w 98"/>
                <a:gd name="T5" fmla="*/ 12 h 91"/>
                <a:gd name="T6" fmla="*/ 2 w 98"/>
                <a:gd name="T7" fmla="*/ 48 h 91"/>
                <a:gd name="T8" fmla="*/ 1 w 98"/>
                <a:gd name="T9" fmla="*/ 77 h 91"/>
                <a:gd name="T10" fmla="*/ 0 w 98"/>
                <a:gd name="T11" fmla="*/ 91 h 91"/>
                <a:gd name="T12" fmla="*/ 6 w 98"/>
                <a:gd name="T13" fmla="*/ 86 h 91"/>
                <a:gd name="T14" fmla="*/ 2 w 98"/>
                <a:gd name="T15" fmla="*/ 58 h 91"/>
                <a:gd name="T16" fmla="*/ 10 w 98"/>
                <a:gd name="T17" fmla="*/ 46 h 91"/>
                <a:gd name="T18" fmla="*/ 18 w 98"/>
                <a:gd name="T19" fmla="*/ 53 h 91"/>
                <a:gd name="T20" fmla="*/ 20 w 98"/>
                <a:gd name="T21" fmla="*/ 66 h 91"/>
                <a:gd name="T22" fmla="*/ 21 w 98"/>
                <a:gd name="T23" fmla="*/ 71 h 91"/>
                <a:gd name="T24" fmla="*/ 32 w 98"/>
                <a:gd name="T25" fmla="*/ 57 h 91"/>
                <a:gd name="T26" fmla="*/ 42 w 98"/>
                <a:gd name="T27" fmla="*/ 53 h 91"/>
                <a:gd name="T28" fmla="*/ 49 w 98"/>
                <a:gd name="T29" fmla="*/ 49 h 91"/>
                <a:gd name="T30" fmla="*/ 54 w 98"/>
                <a:gd name="T31" fmla="*/ 40 h 91"/>
                <a:gd name="T32" fmla="*/ 62 w 98"/>
                <a:gd name="T33" fmla="*/ 41 h 91"/>
                <a:gd name="T34" fmla="*/ 57 w 98"/>
                <a:gd name="T35" fmla="*/ 48 h 91"/>
                <a:gd name="T36" fmla="*/ 65 w 98"/>
                <a:gd name="T37" fmla="*/ 46 h 91"/>
                <a:gd name="T38" fmla="*/ 66 w 98"/>
                <a:gd name="T39" fmla="*/ 52 h 91"/>
                <a:gd name="T40" fmla="*/ 71 w 98"/>
                <a:gd name="T41" fmla="*/ 53 h 91"/>
                <a:gd name="T42" fmla="*/ 72 w 98"/>
                <a:gd name="T43" fmla="*/ 55 h 91"/>
                <a:gd name="T44" fmla="*/ 76 w 98"/>
                <a:gd name="T45" fmla="*/ 56 h 91"/>
                <a:gd name="T46" fmla="*/ 76 w 98"/>
                <a:gd name="T47" fmla="*/ 59 h 91"/>
                <a:gd name="T48" fmla="*/ 81 w 98"/>
                <a:gd name="T49" fmla="*/ 58 h 91"/>
                <a:gd name="T50" fmla="*/ 83 w 98"/>
                <a:gd name="T51" fmla="*/ 61 h 91"/>
                <a:gd name="T52" fmla="*/ 87 w 98"/>
                <a:gd name="T53" fmla="*/ 62 h 91"/>
                <a:gd name="T54" fmla="*/ 94 w 98"/>
                <a:gd name="T55" fmla="*/ 62 h 91"/>
                <a:gd name="T56" fmla="*/ 95 w 98"/>
                <a:gd name="T57" fmla="*/ 56 h 91"/>
                <a:gd name="T58" fmla="*/ 98 w 98"/>
                <a:gd name="T59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91">
                  <a:moveTo>
                    <a:pt x="98" y="50"/>
                  </a:moveTo>
                  <a:cubicBezTo>
                    <a:pt x="96" y="44"/>
                    <a:pt x="96" y="28"/>
                    <a:pt x="76" y="15"/>
                  </a:cubicBezTo>
                  <a:cubicBezTo>
                    <a:pt x="53" y="0"/>
                    <a:pt x="33" y="3"/>
                    <a:pt x="21" y="12"/>
                  </a:cubicBezTo>
                  <a:cubicBezTo>
                    <a:pt x="8" y="22"/>
                    <a:pt x="3" y="44"/>
                    <a:pt x="2" y="48"/>
                  </a:cubicBezTo>
                  <a:cubicBezTo>
                    <a:pt x="1" y="52"/>
                    <a:pt x="1" y="63"/>
                    <a:pt x="1" y="77"/>
                  </a:cubicBezTo>
                  <a:cubicBezTo>
                    <a:pt x="1" y="83"/>
                    <a:pt x="1" y="88"/>
                    <a:pt x="0" y="91"/>
                  </a:cubicBezTo>
                  <a:cubicBezTo>
                    <a:pt x="0" y="91"/>
                    <a:pt x="5" y="90"/>
                    <a:pt x="6" y="86"/>
                  </a:cubicBezTo>
                  <a:cubicBezTo>
                    <a:pt x="7" y="81"/>
                    <a:pt x="0" y="70"/>
                    <a:pt x="2" y="58"/>
                  </a:cubicBezTo>
                  <a:cubicBezTo>
                    <a:pt x="5" y="46"/>
                    <a:pt x="8" y="45"/>
                    <a:pt x="10" y="46"/>
                  </a:cubicBezTo>
                  <a:cubicBezTo>
                    <a:pt x="12" y="46"/>
                    <a:pt x="17" y="48"/>
                    <a:pt x="18" y="53"/>
                  </a:cubicBezTo>
                  <a:cubicBezTo>
                    <a:pt x="20" y="58"/>
                    <a:pt x="21" y="64"/>
                    <a:pt x="20" y="66"/>
                  </a:cubicBezTo>
                  <a:cubicBezTo>
                    <a:pt x="19" y="68"/>
                    <a:pt x="19" y="72"/>
                    <a:pt x="21" y="71"/>
                  </a:cubicBezTo>
                  <a:cubicBezTo>
                    <a:pt x="24" y="70"/>
                    <a:pt x="28" y="60"/>
                    <a:pt x="32" y="57"/>
                  </a:cubicBezTo>
                  <a:cubicBezTo>
                    <a:pt x="35" y="54"/>
                    <a:pt x="39" y="53"/>
                    <a:pt x="42" y="53"/>
                  </a:cubicBezTo>
                  <a:cubicBezTo>
                    <a:pt x="46" y="53"/>
                    <a:pt x="49" y="53"/>
                    <a:pt x="49" y="49"/>
                  </a:cubicBezTo>
                  <a:cubicBezTo>
                    <a:pt x="49" y="46"/>
                    <a:pt x="52" y="41"/>
                    <a:pt x="54" y="40"/>
                  </a:cubicBezTo>
                  <a:cubicBezTo>
                    <a:pt x="56" y="40"/>
                    <a:pt x="60" y="42"/>
                    <a:pt x="62" y="41"/>
                  </a:cubicBezTo>
                  <a:cubicBezTo>
                    <a:pt x="63" y="40"/>
                    <a:pt x="52" y="49"/>
                    <a:pt x="57" y="48"/>
                  </a:cubicBezTo>
                  <a:cubicBezTo>
                    <a:pt x="61" y="46"/>
                    <a:pt x="67" y="43"/>
                    <a:pt x="65" y="46"/>
                  </a:cubicBezTo>
                  <a:cubicBezTo>
                    <a:pt x="63" y="50"/>
                    <a:pt x="60" y="55"/>
                    <a:pt x="66" y="52"/>
                  </a:cubicBezTo>
                  <a:cubicBezTo>
                    <a:pt x="72" y="48"/>
                    <a:pt x="72" y="50"/>
                    <a:pt x="71" y="53"/>
                  </a:cubicBezTo>
                  <a:cubicBezTo>
                    <a:pt x="70" y="55"/>
                    <a:pt x="69" y="58"/>
                    <a:pt x="72" y="55"/>
                  </a:cubicBezTo>
                  <a:cubicBezTo>
                    <a:pt x="76" y="52"/>
                    <a:pt x="78" y="52"/>
                    <a:pt x="76" y="56"/>
                  </a:cubicBezTo>
                  <a:cubicBezTo>
                    <a:pt x="74" y="59"/>
                    <a:pt x="73" y="61"/>
                    <a:pt x="76" y="59"/>
                  </a:cubicBezTo>
                  <a:cubicBezTo>
                    <a:pt x="79" y="56"/>
                    <a:pt x="81" y="57"/>
                    <a:pt x="81" y="58"/>
                  </a:cubicBezTo>
                  <a:cubicBezTo>
                    <a:pt x="81" y="60"/>
                    <a:pt x="80" y="63"/>
                    <a:pt x="83" y="61"/>
                  </a:cubicBezTo>
                  <a:cubicBezTo>
                    <a:pt x="87" y="59"/>
                    <a:pt x="87" y="61"/>
                    <a:pt x="87" y="62"/>
                  </a:cubicBezTo>
                  <a:cubicBezTo>
                    <a:pt x="88" y="62"/>
                    <a:pt x="93" y="63"/>
                    <a:pt x="94" y="62"/>
                  </a:cubicBezTo>
                  <a:cubicBezTo>
                    <a:pt x="96" y="61"/>
                    <a:pt x="96" y="57"/>
                    <a:pt x="95" y="56"/>
                  </a:cubicBezTo>
                  <a:cubicBezTo>
                    <a:pt x="94" y="55"/>
                    <a:pt x="95" y="49"/>
                    <a:pt x="98" y="5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3665538" y="2316163"/>
              <a:ext cx="77788" cy="34925"/>
            </a:xfrm>
            <a:custGeom>
              <a:avLst/>
              <a:gdLst>
                <a:gd name="T0" fmla="*/ 1 w 36"/>
                <a:gd name="T1" fmla="*/ 12 h 17"/>
                <a:gd name="T2" fmla="*/ 2 w 36"/>
                <a:gd name="T3" fmla="*/ 16 h 17"/>
                <a:gd name="T4" fmla="*/ 13 w 36"/>
                <a:gd name="T5" fmla="*/ 15 h 17"/>
                <a:gd name="T6" fmla="*/ 6 w 36"/>
                <a:gd name="T7" fmla="*/ 14 h 17"/>
                <a:gd name="T8" fmla="*/ 1 w 36"/>
                <a:gd name="T9" fmla="*/ 12 h 17"/>
                <a:gd name="T10" fmla="*/ 18 w 36"/>
                <a:gd name="T11" fmla="*/ 14 h 17"/>
                <a:gd name="T12" fmla="*/ 25 w 36"/>
                <a:gd name="T13" fmla="*/ 15 h 17"/>
                <a:gd name="T14" fmla="*/ 35 w 36"/>
                <a:gd name="T15" fmla="*/ 11 h 17"/>
                <a:gd name="T16" fmla="*/ 29 w 36"/>
                <a:gd name="T17" fmla="*/ 0 h 17"/>
                <a:gd name="T18" fmla="*/ 29 w 36"/>
                <a:gd name="T19" fmla="*/ 0 h 17"/>
                <a:gd name="T20" fmla="*/ 31 w 36"/>
                <a:gd name="T21" fmla="*/ 3 h 17"/>
                <a:gd name="T22" fmla="*/ 29 w 36"/>
                <a:gd name="T23" fmla="*/ 11 h 17"/>
                <a:gd name="T24" fmla="*/ 18 w 36"/>
                <a:gd name="T25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7">
                  <a:moveTo>
                    <a:pt x="1" y="12"/>
                  </a:moveTo>
                  <a:cubicBezTo>
                    <a:pt x="0" y="14"/>
                    <a:pt x="0" y="15"/>
                    <a:pt x="2" y="16"/>
                  </a:cubicBezTo>
                  <a:cubicBezTo>
                    <a:pt x="4" y="17"/>
                    <a:pt x="9" y="16"/>
                    <a:pt x="13" y="15"/>
                  </a:cubicBezTo>
                  <a:cubicBezTo>
                    <a:pt x="11" y="15"/>
                    <a:pt x="9" y="14"/>
                    <a:pt x="6" y="14"/>
                  </a:cubicBezTo>
                  <a:cubicBezTo>
                    <a:pt x="3" y="13"/>
                    <a:pt x="2" y="13"/>
                    <a:pt x="1" y="12"/>
                  </a:cubicBezTo>
                  <a:close/>
                  <a:moveTo>
                    <a:pt x="18" y="14"/>
                  </a:moveTo>
                  <a:cubicBezTo>
                    <a:pt x="20" y="15"/>
                    <a:pt x="22" y="15"/>
                    <a:pt x="25" y="15"/>
                  </a:cubicBezTo>
                  <a:cubicBezTo>
                    <a:pt x="30" y="15"/>
                    <a:pt x="34" y="12"/>
                    <a:pt x="35" y="11"/>
                  </a:cubicBezTo>
                  <a:cubicBezTo>
                    <a:pt x="36" y="9"/>
                    <a:pt x="35" y="1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1"/>
                    <a:pt x="31" y="2"/>
                    <a:pt x="31" y="3"/>
                  </a:cubicBezTo>
                  <a:cubicBezTo>
                    <a:pt x="32" y="4"/>
                    <a:pt x="31" y="11"/>
                    <a:pt x="29" y="11"/>
                  </a:cubicBezTo>
                  <a:cubicBezTo>
                    <a:pt x="26" y="11"/>
                    <a:pt x="21" y="13"/>
                    <a:pt x="18" y="1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3511550" y="2493963"/>
              <a:ext cx="322263" cy="146050"/>
            </a:xfrm>
            <a:custGeom>
              <a:avLst/>
              <a:gdLst>
                <a:gd name="T0" fmla="*/ 6 w 152"/>
                <a:gd name="T1" fmla="*/ 53 h 69"/>
                <a:gd name="T2" fmla="*/ 16 w 152"/>
                <a:gd name="T3" fmla="*/ 50 h 69"/>
                <a:gd name="T4" fmla="*/ 75 w 152"/>
                <a:gd name="T5" fmla="*/ 10 h 69"/>
                <a:gd name="T6" fmla="*/ 89 w 152"/>
                <a:gd name="T7" fmla="*/ 0 h 69"/>
                <a:gd name="T8" fmla="*/ 152 w 152"/>
                <a:gd name="T9" fmla="*/ 19 h 69"/>
                <a:gd name="T10" fmla="*/ 152 w 152"/>
                <a:gd name="T11" fmla="*/ 23 h 69"/>
                <a:gd name="T12" fmla="*/ 117 w 152"/>
                <a:gd name="T13" fmla="*/ 41 h 69"/>
                <a:gd name="T14" fmla="*/ 49 w 152"/>
                <a:gd name="T15" fmla="*/ 69 h 69"/>
                <a:gd name="T16" fmla="*/ 6 w 152"/>
                <a:gd name="T17" fmla="*/ 5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69">
                  <a:moveTo>
                    <a:pt x="6" y="53"/>
                  </a:moveTo>
                  <a:cubicBezTo>
                    <a:pt x="9" y="52"/>
                    <a:pt x="12" y="51"/>
                    <a:pt x="16" y="50"/>
                  </a:cubicBezTo>
                  <a:cubicBezTo>
                    <a:pt x="16" y="50"/>
                    <a:pt x="70" y="14"/>
                    <a:pt x="75" y="10"/>
                  </a:cubicBezTo>
                  <a:cubicBezTo>
                    <a:pt x="80" y="7"/>
                    <a:pt x="89" y="0"/>
                    <a:pt x="89" y="0"/>
                  </a:cubicBezTo>
                  <a:cubicBezTo>
                    <a:pt x="89" y="0"/>
                    <a:pt x="129" y="17"/>
                    <a:pt x="152" y="19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40" y="29"/>
                    <a:pt x="128" y="35"/>
                    <a:pt x="117" y="41"/>
                  </a:cubicBezTo>
                  <a:cubicBezTo>
                    <a:pt x="94" y="50"/>
                    <a:pt x="72" y="59"/>
                    <a:pt x="49" y="69"/>
                  </a:cubicBezTo>
                  <a:cubicBezTo>
                    <a:pt x="49" y="69"/>
                    <a:pt x="0" y="61"/>
                    <a:pt x="6" y="5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/>
            <p:cNvSpPr>
              <a:spLocks noEditPoints="1"/>
            </p:cNvSpPr>
            <p:nvPr/>
          </p:nvSpPr>
          <p:spPr bwMode="auto">
            <a:xfrm>
              <a:off x="3509963" y="2493963"/>
              <a:ext cx="323850" cy="146050"/>
            </a:xfrm>
            <a:custGeom>
              <a:avLst/>
              <a:gdLst>
                <a:gd name="T0" fmla="*/ 6 w 153"/>
                <a:gd name="T1" fmla="*/ 52 h 69"/>
                <a:gd name="T2" fmla="*/ 16 w 153"/>
                <a:gd name="T3" fmla="*/ 49 h 69"/>
                <a:gd name="T4" fmla="*/ 76 w 153"/>
                <a:gd name="T5" fmla="*/ 10 h 69"/>
                <a:gd name="T6" fmla="*/ 90 w 153"/>
                <a:gd name="T7" fmla="*/ 0 h 69"/>
                <a:gd name="T8" fmla="*/ 90 w 153"/>
                <a:gd name="T9" fmla="*/ 0 h 69"/>
                <a:gd name="T10" fmla="*/ 91 w 153"/>
                <a:gd name="T11" fmla="*/ 0 h 69"/>
                <a:gd name="T12" fmla="*/ 153 w 153"/>
                <a:gd name="T13" fmla="*/ 18 h 69"/>
                <a:gd name="T14" fmla="*/ 153 w 153"/>
                <a:gd name="T15" fmla="*/ 18 h 69"/>
                <a:gd name="T16" fmla="*/ 153 w 153"/>
                <a:gd name="T17" fmla="*/ 19 h 69"/>
                <a:gd name="T18" fmla="*/ 153 w 153"/>
                <a:gd name="T19" fmla="*/ 23 h 69"/>
                <a:gd name="T20" fmla="*/ 153 w 153"/>
                <a:gd name="T21" fmla="*/ 23 h 69"/>
                <a:gd name="T22" fmla="*/ 153 w 153"/>
                <a:gd name="T23" fmla="*/ 24 h 69"/>
                <a:gd name="T24" fmla="*/ 118 w 153"/>
                <a:gd name="T25" fmla="*/ 41 h 69"/>
                <a:gd name="T26" fmla="*/ 118 w 153"/>
                <a:gd name="T27" fmla="*/ 41 h 69"/>
                <a:gd name="T28" fmla="*/ 50 w 153"/>
                <a:gd name="T29" fmla="*/ 69 h 69"/>
                <a:gd name="T30" fmla="*/ 50 w 153"/>
                <a:gd name="T31" fmla="*/ 69 h 69"/>
                <a:gd name="T32" fmla="*/ 50 w 153"/>
                <a:gd name="T33" fmla="*/ 69 h 69"/>
                <a:gd name="T34" fmla="*/ 6 w 153"/>
                <a:gd name="T35" fmla="*/ 53 h 69"/>
                <a:gd name="T36" fmla="*/ 6 w 153"/>
                <a:gd name="T37" fmla="*/ 52 h 69"/>
                <a:gd name="T38" fmla="*/ 6 w 153"/>
                <a:gd name="T39" fmla="*/ 52 h 69"/>
                <a:gd name="T40" fmla="*/ 17 w 153"/>
                <a:gd name="T41" fmla="*/ 50 h 69"/>
                <a:gd name="T42" fmla="*/ 7 w 153"/>
                <a:gd name="T43" fmla="*/ 53 h 69"/>
                <a:gd name="T44" fmla="*/ 50 w 153"/>
                <a:gd name="T45" fmla="*/ 68 h 69"/>
                <a:gd name="T46" fmla="*/ 118 w 153"/>
                <a:gd name="T47" fmla="*/ 41 h 69"/>
                <a:gd name="T48" fmla="*/ 152 w 153"/>
                <a:gd name="T49" fmla="*/ 23 h 69"/>
                <a:gd name="T50" fmla="*/ 152 w 153"/>
                <a:gd name="T51" fmla="*/ 19 h 69"/>
                <a:gd name="T52" fmla="*/ 91 w 153"/>
                <a:gd name="T53" fmla="*/ 1 h 69"/>
                <a:gd name="T54" fmla="*/ 76 w 153"/>
                <a:gd name="T55" fmla="*/ 11 h 69"/>
                <a:gd name="T56" fmla="*/ 17 w 153"/>
                <a:gd name="T57" fmla="*/ 50 h 69"/>
                <a:gd name="T58" fmla="*/ 17 w 153"/>
                <a:gd name="T59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3" h="69">
                  <a:moveTo>
                    <a:pt x="6" y="52"/>
                  </a:moveTo>
                  <a:cubicBezTo>
                    <a:pt x="16" y="49"/>
                    <a:pt x="16" y="49"/>
                    <a:pt x="16" y="49"/>
                  </a:cubicBezTo>
                  <a:cubicBezTo>
                    <a:pt x="18" y="48"/>
                    <a:pt x="71" y="14"/>
                    <a:pt x="76" y="10"/>
                  </a:cubicBezTo>
                  <a:cubicBezTo>
                    <a:pt x="80" y="7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130" y="16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3" y="23"/>
                    <a:pt x="153" y="23"/>
                    <a:pt x="153" y="23"/>
                  </a:cubicBezTo>
                  <a:cubicBezTo>
                    <a:pt x="153" y="23"/>
                    <a:pt x="153" y="23"/>
                    <a:pt x="153" y="23"/>
                  </a:cubicBezTo>
                  <a:cubicBezTo>
                    <a:pt x="153" y="24"/>
                    <a:pt x="153" y="24"/>
                    <a:pt x="153" y="24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50" y="69"/>
                    <a:pt x="0" y="61"/>
                    <a:pt x="6" y="53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2"/>
                    <a:pt x="6" y="52"/>
                    <a:pt x="6" y="52"/>
                  </a:cubicBezTo>
                  <a:close/>
                  <a:moveTo>
                    <a:pt x="17" y="50"/>
                  </a:moveTo>
                  <a:cubicBezTo>
                    <a:pt x="7" y="53"/>
                    <a:pt x="7" y="53"/>
                    <a:pt x="7" y="53"/>
                  </a:cubicBezTo>
                  <a:cubicBezTo>
                    <a:pt x="2" y="60"/>
                    <a:pt x="48" y="68"/>
                    <a:pt x="50" y="68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31" y="17"/>
                    <a:pt x="93" y="2"/>
                    <a:pt x="91" y="1"/>
                  </a:cubicBezTo>
                  <a:cubicBezTo>
                    <a:pt x="89" y="1"/>
                    <a:pt x="80" y="7"/>
                    <a:pt x="76" y="11"/>
                  </a:cubicBezTo>
                  <a:cubicBezTo>
                    <a:pt x="71" y="14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3530600" y="2514600"/>
              <a:ext cx="303213" cy="95250"/>
            </a:xfrm>
            <a:custGeom>
              <a:avLst/>
              <a:gdLst>
                <a:gd name="T0" fmla="*/ 0 w 191"/>
                <a:gd name="T1" fmla="*/ 59 h 60"/>
                <a:gd name="T2" fmla="*/ 110 w 191"/>
                <a:gd name="T3" fmla="*/ 0 h 60"/>
                <a:gd name="T4" fmla="*/ 191 w 191"/>
                <a:gd name="T5" fmla="*/ 12 h 60"/>
                <a:gd name="T6" fmla="*/ 191 w 191"/>
                <a:gd name="T7" fmla="*/ 17 h 60"/>
                <a:gd name="T8" fmla="*/ 111 w 191"/>
                <a:gd name="T9" fmla="*/ 7 h 60"/>
                <a:gd name="T10" fmla="*/ 8 w 191"/>
                <a:gd name="T11" fmla="*/ 60 h 60"/>
                <a:gd name="T12" fmla="*/ 0 w 191"/>
                <a:gd name="T13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60">
                  <a:moveTo>
                    <a:pt x="0" y="59"/>
                  </a:moveTo>
                  <a:lnTo>
                    <a:pt x="110" y="0"/>
                  </a:lnTo>
                  <a:lnTo>
                    <a:pt x="191" y="12"/>
                  </a:lnTo>
                  <a:lnTo>
                    <a:pt x="191" y="17"/>
                  </a:lnTo>
                  <a:lnTo>
                    <a:pt x="111" y="7"/>
                  </a:lnTo>
                  <a:lnTo>
                    <a:pt x="8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3530600" y="2513013"/>
              <a:ext cx="303213" cy="96838"/>
            </a:xfrm>
            <a:custGeom>
              <a:avLst/>
              <a:gdLst>
                <a:gd name="T0" fmla="*/ 0 w 191"/>
                <a:gd name="T1" fmla="*/ 60 h 61"/>
                <a:gd name="T2" fmla="*/ 110 w 191"/>
                <a:gd name="T3" fmla="*/ 0 h 61"/>
                <a:gd name="T4" fmla="*/ 110 w 191"/>
                <a:gd name="T5" fmla="*/ 0 h 61"/>
                <a:gd name="T6" fmla="*/ 110 w 191"/>
                <a:gd name="T7" fmla="*/ 0 h 61"/>
                <a:gd name="T8" fmla="*/ 191 w 191"/>
                <a:gd name="T9" fmla="*/ 12 h 61"/>
                <a:gd name="T10" fmla="*/ 191 w 191"/>
                <a:gd name="T11" fmla="*/ 12 h 61"/>
                <a:gd name="T12" fmla="*/ 191 w 191"/>
                <a:gd name="T13" fmla="*/ 13 h 61"/>
                <a:gd name="T14" fmla="*/ 191 w 191"/>
                <a:gd name="T15" fmla="*/ 18 h 61"/>
                <a:gd name="T16" fmla="*/ 111 w 191"/>
                <a:gd name="T17" fmla="*/ 9 h 61"/>
                <a:gd name="T18" fmla="*/ 8 w 191"/>
                <a:gd name="T19" fmla="*/ 61 h 61"/>
                <a:gd name="T20" fmla="*/ 8 w 191"/>
                <a:gd name="T21" fmla="*/ 61 h 61"/>
                <a:gd name="T22" fmla="*/ 8 w 191"/>
                <a:gd name="T23" fmla="*/ 61 h 61"/>
                <a:gd name="T24" fmla="*/ 0 w 191"/>
                <a:gd name="T25" fmla="*/ 60 h 61"/>
                <a:gd name="T26" fmla="*/ 0 w 191"/>
                <a:gd name="T27" fmla="*/ 60 h 61"/>
                <a:gd name="T28" fmla="*/ 0 w 191"/>
                <a:gd name="T29" fmla="*/ 60 h 61"/>
                <a:gd name="T30" fmla="*/ 110 w 191"/>
                <a:gd name="T31" fmla="*/ 1 h 61"/>
                <a:gd name="T32" fmla="*/ 1 w 191"/>
                <a:gd name="T33" fmla="*/ 60 h 61"/>
                <a:gd name="T34" fmla="*/ 8 w 191"/>
                <a:gd name="T35" fmla="*/ 61 h 61"/>
                <a:gd name="T36" fmla="*/ 111 w 191"/>
                <a:gd name="T37" fmla="*/ 8 h 61"/>
                <a:gd name="T38" fmla="*/ 111 w 191"/>
                <a:gd name="T39" fmla="*/ 8 h 61"/>
                <a:gd name="T40" fmla="*/ 111 w 191"/>
                <a:gd name="T41" fmla="*/ 8 h 61"/>
                <a:gd name="T42" fmla="*/ 190 w 191"/>
                <a:gd name="T43" fmla="*/ 18 h 61"/>
                <a:gd name="T44" fmla="*/ 190 w 191"/>
                <a:gd name="T45" fmla="*/ 13 h 61"/>
                <a:gd name="T46" fmla="*/ 110 w 191"/>
                <a:gd name="T47" fmla="*/ 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61">
                  <a:moveTo>
                    <a:pt x="0" y="60"/>
                  </a:moveTo>
                  <a:lnTo>
                    <a:pt x="110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91" y="12"/>
                  </a:lnTo>
                  <a:lnTo>
                    <a:pt x="191" y="12"/>
                  </a:lnTo>
                  <a:lnTo>
                    <a:pt x="191" y="13"/>
                  </a:lnTo>
                  <a:lnTo>
                    <a:pt x="191" y="18"/>
                  </a:lnTo>
                  <a:lnTo>
                    <a:pt x="111" y="9"/>
                  </a:lnTo>
                  <a:lnTo>
                    <a:pt x="8" y="61"/>
                  </a:lnTo>
                  <a:lnTo>
                    <a:pt x="8" y="61"/>
                  </a:lnTo>
                  <a:lnTo>
                    <a:pt x="8" y="6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close/>
                  <a:moveTo>
                    <a:pt x="110" y="1"/>
                  </a:moveTo>
                  <a:lnTo>
                    <a:pt x="1" y="60"/>
                  </a:lnTo>
                  <a:lnTo>
                    <a:pt x="8" y="61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190" y="18"/>
                  </a:lnTo>
                  <a:lnTo>
                    <a:pt x="190" y="13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3535363" y="2525713"/>
              <a:ext cx="298450" cy="114300"/>
            </a:xfrm>
            <a:custGeom>
              <a:avLst/>
              <a:gdLst>
                <a:gd name="T0" fmla="*/ 141 w 141"/>
                <a:gd name="T1" fmla="*/ 8 h 54"/>
                <a:gd name="T2" fmla="*/ 106 w 141"/>
                <a:gd name="T3" fmla="*/ 26 h 54"/>
                <a:gd name="T4" fmla="*/ 38 w 141"/>
                <a:gd name="T5" fmla="*/ 54 h 54"/>
                <a:gd name="T6" fmla="*/ 2 w 141"/>
                <a:gd name="T7" fmla="*/ 45 h 54"/>
                <a:gd name="T8" fmla="*/ 1 w 141"/>
                <a:gd name="T9" fmla="*/ 42 h 54"/>
                <a:gd name="T10" fmla="*/ 4 w 141"/>
                <a:gd name="T11" fmla="*/ 40 h 54"/>
                <a:gd name="T12" fmla="*/ 81 w 141"/>
                <a:gd name="T13" fmla="*/ 0 h 54"/>
                <a:gd name="T14" fmla="*/ 141 w 141"/>
                <a:gd name="T15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54">
                  <a:moveTo>
                    <a:pt x="141" y="8"/>
                  </a:moveTo>
                  <a:cubicBezTo>
                    <a:pt x="129" y="14"/>
                    <a:pt x="117" y="20"/>
                    <a:pt x="106" y="26"/>
                  </a:cubicBezTo>
                  <a:cubicBezTo>
                    <a:pt x="83" y="35"/>
                    <a:pt x="61" y="44"/>
                    <a:pt x="38" y="54"/>
                  </a:cubicBezTo>
                  <a:cubicBezTo>
                    <a:pt x="38" y="54"/>
                    <a:pt x="15" y="50"/>
                    <a:pt x="2" y="45"/>
                  </a:cubicBezTo>
                  <a:cubicBezTo>
                    <a:pt x="1" y="44"/>
                    <a:pt x="0" y="43"/>
                    <a:pt x="1" y="4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81" y="0"/>
                    <a:pt x="81" y="0"/>
                    <a:pt x="81" y="0"/>
                  </a:cubicBezTo>
                  <a:lnTo>
                    <a:pt x="141" y="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/>
            <p:cNvSpPr>
              <a:spLocks noEditPoints="1"/>
            </p:cNvSpPr>
            <p:nvPr/>
          </p:nvSpPr>
          <p:spPr bwMode="auto">
            <a:xfrm>
              <a:off x="3535363" y="2525713"/>
              <a:ext cx="298450" cy="114300"/>
            </a:xfrm>
            <a:custGeom>
              <a:avLst/>
              <a:gdLst>
                <a:gd name="T0" fmla="*/ 141 w 141"/>
                <a:gd name="T1" fmla="*/ 9 h 54"/>
                <a:gd name="T2" fmla="*/ 106 w 141"/>
                <a:gd name="T3" fmla="*/ 26 h 54"/>
                <a:gd name="T4" fmla="*/ 106 w 141"/>
                <a:gd name="T5" fmla="*/ 26 h 54"/>
                <a:gd name="T6" fmla="*/ 38 w 141"/>
                <a:gd name="T7" fmla="*/ 54 h 54"/>
                <a:gd name="T8" fmla="*/ 38 w 141"/>
                <a:gd name="T9" fmla="*/ 54 h 54"/>
                <a:gd name="T10" fmla="*/ 38 w 141"/>
                <a:gd name="T11" fmla="*/ 54 h 54"/>
                <a:gd name="T12" fmla="*/ 2 w 141"/>
                <a:gd name="T13" fmla="*/ 45 h 54"/>
                <a:gd name="T14" fmla="*/ 2 w 141"/>
                <a:gd name="T15" fmla="*/ 45 h 54"/>
                <a:gd name="T16" fmla="*/ 2 w 141"/>
                <a:gd name="T17" fmla="*/ 45 h 54"/>
                <a:gd name="T18" fmla="*/ 0 w 141"/>
                <a:gd name="T19" fmla="*/ 43 h 54"/>
                <a:gd name="T20" fmla="*/ 0 w 141"/>
                <a:gd name="T21" fmla="*/ 43 h 54"/>
                <a:gd name="T22" fmla="*/ 1 w 141"/>
                <a:gd name="T23" fmla="*/ 42 h 54"/>
                <a:gd name="T24" fmla="*/ 1 w 141"/>
                <a:gd name="T25" fmla="*/ 42 h 54"/>
                <a:gd name="T26" fmla="*/ 3 w 141"/>
                <a:gd name="T27" fmla="*/ 40 h 54"/>
                <a:gd name="T28" fmla="*/ 3 w 141"/>
                <a:gd name="T29" fmla="*/ 40 h 54"/>
                <a:gd name="T30" fmla="*/ 4 w 141"/>
                <a:gd name="T31" fmla="*/ 40 h 54"/>
                <a:gd name="T32" fmla="*/ 81 w 141"/>
                <a:gd name="T33" fmla="*/ 0 h 54"/>
                <a:gd name="T34" fmla="*/ 81 w 141"/>
                <a:gd name="T35" fmla="*/ 0 h 54"/>
                <a:gd name="T36" fmla="*/ 81 w 141"/>
                <a:gd name="T37" fmla="*/ 0 h 54"/>
                <a:gd name="T38" fmla="*/ 141 w 141"/>
                <a:gd name="T39" fmla="*/ 8 h 54"/>
                <a:gd name="T40" fmla="*/ 141 w 141"/>
                <a:gd name="T41" fmla="*/ 9 h 54"/>
                <a:gd name="T42" fmla="*/ 106 w 141"/>
                <a:gd name="T43" fmla="*/ 26 h 54"/>
                <a:gd name="T44" fmla="*/ 140 w 141"/>
                <a:gd name="T45" fmla="*/ 8 h 54"/>
                <a:gd name="T46" fmla="*/ 81 w 141"/>
                <a:gd name="T47" fmla="*/ 1 h 54"/>
                <a:gd name="T48" fmla="*/ 4 w 141"/>
                <a:gd name="T49" fmla="*/ 40 h 54"/>
                <a:gd name="T50" fmla="*/ 1 w 141"/>
                <a:gd name="T51" fmla="*/ 43 h 54"/>
                <a:gd name="T52" fmla="*/ 1 w 141"/>
                <a:gd name="T53" fmla="*/ 43 h 54"/>
                <a:gd name="T54" fmla="*/ 1 w 141"/>
                <a:gd name="T55" fmla="*/ 43 h 54"/>
                <a:gd name="T56" fmla="*/ 1 w 141"/>
                <a:gd name="T57" fmla="*/ 43 h 54"/>
                <a:gd name="T58" fmla="*/ 1 w 141"/>
                <a:gd name="T59" fmla="*/ 43 h 54"/>
                <a:gd name="T60" fmla="*/ 1 w 141"/>
                <a:gd name="T61" fmla="*/ 43 h 54"/>
                <a:gd name="T62" fmla="*/ 2 w 141"/>
                <a:gd name="T63" fmla="*/ 45 h 54"/>
                <a:gd name="T64" fmla="*/ 38 w 141"/>
                <a:gd name="T65" fmla="*/ 53 h 54"/>
                <a:gd name="T66" fmla="*/ 106 w 141"/>
                <a:gd name="T67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54">
                  <a:moveTo>
                    <a:pt x="141" y="9"/>
                  </a:move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4"/>
                    <a:pt x="15" y="50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1" y="44"/>
                    <a:pt x="1" y="44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2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141" y="8"/>
                    <a:pt x="141" y="8"/>
                    <a:pt x="141" y="8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06" y="26"/>
                  </a:moveTo>
                  <a:cubicBezTo>
                    <a:pt x="140" y="8"/>
                    <a:pt x="140" y="8"/>
                    <a:pt x="140" y="8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4"/>
                    <a:pt x="2" y="45"/>
                  </a:cubicBezTo>
                  <a:cubicBezTo>
                    <a:pt x="14" y="49"/>
                    <a:pt x="36" y="53"/>
                    <a:pt x="38" y="53"/>
                  </a:cubicBezTo>
                  <a:lnTo>
                    <a:pt x="106" y="2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3411538" y="2597150"/>
              <a:ext cx="190500" cy="106363"/>
            </a:xfrm>
            <a:custGeom>
              <a:avLst/>
              <a:gdLst>
                <a:gd name="T0" fmla="*/ 12 w 90"/>
                <a:gd name="T1" fmla="*/ 5 h 50"/>
                <a:gd name="T2" fmla="*/ 5 w 90"/>
                <a:gd name="T3" fmla="*/ 25 h 50"/>
                <a:gd name="T4" fmla="*/ 2 w 90"/>
                <a:gd name="T5" fmla="*/ 39 h 50"/>
                <a:gd name="T6" fmla="*/ 9 w 90"/>
                <a:gd name="T7" fmla="*/ 41 h 50"/>
                <a:gd name="T8" fmla="*/ 19 w 90"/>
                <a:gd name="T9" fmla="*/ 44 h 50"/>
                <a:gd name="T10" fmla="*/ 39 w 90"/>
                <a:gd name="T11" fmla="*/ 50 h 50"/>
                <a:gd name="T12" fmla="*/ 53 w 90"/>
                <a:gd name="T13" fmla="*/ 45 h 50"/>
                <a:gd name="T14" fmla="*/ 54 w 90"/>
                <a:gd name="T15" fmla="*/ 40 h 50"/>
                <a:gd name="T16" fmla="*/ 62 w 90"/>
                <a:gd name="T17" fmla="*/ 35 h 50"/>
                <a:gd name="T18" fmla="*/ 60 w 90"/>
                <a:gd name="T19" fmla="*/ 29 h 50"/>
                <a:gd name="T20" fmla="*/ 66 w 90"/>
                <a:gd name="T21" fmla="*/ 24 h 50"/>
                <a:gd name="T22" fmla="*/ 65 w 90"/>
                <a:gd name="T23" fmla="*/ 17 h 50"/>
                <a:gd name="T24" fmla="*/ 81 w 90"/>
                <a:gd name="T25" fmla="*/ 14 h 50"/>
                <a:gd name="T26" fmla="*/ 89 w 90"/>
                <a:gd name="T27" fmla="*/ 9 h 50"/>
                <a:gd name="T28" fmla="*/ 83 w 90"/>
                <a:gd name="T29" fmla="*/ 6 h 50"/>
                <a:gd name="T30" fmla="*/ 78 w 90"/>
                <a:gd name="T31" fmla="*/ 6 h 50"/>
                <a:gd name="T32" fmla="*/ 62 w 90"/>
                <a:gd name="T33" fmla="*/ 6 h 50"/>
                <a:gd name="T34" fmla="*/ 56 w 90"/>
                <a:gd name="T35" fmla="*/ 5 h 50"/>
                <a:gd name="T36" fmla="*/ 63 w 90"/>
                <a:gd name="T37" fmla="*/ 1 h 50"/>
                <a:gd name="T38" fmla="*/ 43 w 90"/>
                <a:gd name="T39" fmla="*/ 1 h 50"/>
                <a:gd name="T40" fmla="*/ 27 w 90"/>
                <a:gd name="T41" fmla="*/ 1 h 50"/>
                <a:gd name="T42" fmla="*/ 12 w 90"/>
                <a:gd name="T43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50">
                  <a:moveTo>
                    <a:pt x="12" y="5"/>
                  </a:move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0" y="36"/>
                    <a:pt x="2" y="39"/>
                  </a:cubicBezTo>
                  <a:cubicBezTo>
                    <a:pt x="4" y="41"/>
                    <a:pt x="9" y="41"/>
                    <a:pt x="9" y="41"/>
                  </a:cubicBezTo>
                  <a:cubicBezTo>
                    <a:pt x="9" y="41"/>
                    <a:pt x="16" y="43"/>
                    <a:pt x="19" y="44"/>
                  </a:cubicBezTo>
                  <a:cubicBezTo>
                    <a:pt x="21" y="46"/>
                    <a:pt x="35" y="50"/>
                    <a:pt x="39" y="50"/>
                  </a:cubicBezTo>
                  <a:cubicBezTo>
                    <a:pt x="43" y="49"/>
                    <a:pt x="52" y="47"/>
                    <a:pt x="53" y="45"/>
                  </a:cubicBezTo>
                  <a:cubicBezTo>
                    <a:pt x="54" y="44"/>
                    <a:pt x="54" y="40"/>
                    <a:pt x="54" y="40"/>
                  </a:cubicBezTo>
                  <a:cubicBezTo>
                    <a:pt x="54" y="40"/>
                    <a:pt x="61" y="38"/>
                    <a:pt x="62" y="35"/>
                  </a:cubicBezTo>
                  <a:cubicBezTo>
                    <a:pt x="63" y="32"/>
                    <a:pt x="60" y="29"/>
                    <a:pt x="60" y="29"/>
                  </a:cubicBezTo>
                  <a:cubicBezTo>
                    <a:pt x="60" y="29"/>
                    <a:pt x="66" y="28"/>
                    <a:pt x="66" y="24"/>
                  </a:cubicBezTo>
                  <a:cubicBezTo>
                    <a:pt x="66" y="21"/>
                    <a:pt x="65" y="17"/>
                    <a:pt x="65" y="17"/>
                  </a:cubicBezTo>
                  <a:cubicBezTo>
                    <a:pt x="65" y="17"/>
                    <a:pt x="77" y="15"/>
                    <a:pt x="81" y="14"/>
                  </a:cubicBezTo>
                  <a:cubicBezTo>
                    <a:pt x="86" y="13"/>
                    <a:pt x="90" y="13"/>
                    <a:pt x="89" y="9"/>
                  </a:cubicBezTo>
                  <a:cubicBezTo>
                    <a:pt x="88" y="6"/>
                    <a:pt x="87" y="5"/>
                    <a:pt x="83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47" y="1"/>
                    <a:pt x="43" y="1"/>
                  </a:cubicBezTo>
                  <a:cubicBezTo>
                    <a:pt x="38" y="0"/>
                    <a:pt x="33" y="0"/>
                    <a:pt x="27" y="1"/>
                  </a:cubicBezTo>
                  <a:cubicBezTo>
                    <a:pt x="22" y="3"/>
                    <a:pt x="19" y="2"/>
                    <a:pt x="12" y="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327306" y="1573598"/>
            <a:ext cx="1056563" cy="1098324"/>
            <a:chOff x="803305" y="1573598"/>
            <a:chExt cx="1056563" cy="1098324"/>
          </a:xfrm>
        </p:grpSpPr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803305" y="1573598"/>
              <a:ext cx="1056563" cy="1098324"/>
              <a:chOff x="6875704" y="5143201"/>
              <a:chExt cx="1300356" cy="1351752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6875704" y="6037753"/>
                <a:ext cx="1300356" cy="457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bg1">
                      <a:alpha val="0"/>
                      <a:lumMod val="0"/>
                      <a:lumOff val="10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6947372" y="5143201"/>
                <a:ext cx="1157020" cy="115702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963335" y="1708742"/>
              <a:ext cx="734837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ial Black" pitchFamily="34" charset="0"/>
                </a:rPr>
                <a:t>1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339780" y="2787876"/>
            <a:ext cx="1056563" cy="1098324"/>
            <a:chOff x="803305" y="1573598"/>
            <a:chExt cx="1056563" cy="1098324"/>
          </a:xfrm>
        </p:grpSpPr>
        <p:grpSp>
          <p:nvGrpSpPr>
            <p:cNvPr id="45" name="Group 44"/>
            <p:cNvGrpSpPr>
              <a:grpSpLocks noChangeAspect="1"/>
            </p:cNvGrpSpPr>
            <p:nvPr/>
          </p:nvGrpSpPr>
          <p:grpSpPr>
            <a:xfrm>
              <a:off x="803305" y="1573598"/>
              <a:ext cx="1056563" cy="1098324"/>
              <a:chOff x="6875704" y="5143201"/>
              <a:chExt cx="1300356" cy="1351752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6875704" y="6037753"/>
                <a:ext cx="1300356" cy="457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bg1">
                      <a:alpha val="0"/>
                      <a:lumMod val="0"/>
                      <a:lumOff val="10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6947372" y="5143201"/>
                <a:ext cx="1157020" cy="115702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963335" y="1708742"/>
              <a:ext cx="734837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ial Black" pitchFamily="34" charset="0"/>
                </a:rPr>
                <a:t>2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352254" y="4002154"/>
            <a:ext cx="1056563" cy="1098324"/>
            <a:chOff x="803305" y="1573598"/>
            <a:chExt cx="1056563" cy="1098324"/>
          </a:xfrm>
        </p:grpSpPr>
        <p:grpSp>
          <p:nvGrpSpPr>
            <p:cNvPr id="55" name="Group 54"/>
            <p:cNvGrpSpPr>
              <a:grpSpLocks noChangeAspect="1"/>
            </p:cNvGrpSpPr>
            <p:nvPr/>
          </p:nvGrpSpPr>
          <p:grpSpPr>
            <a:xfrm>
              <a:off x="803305" y="1573598"/>
              <a:ext cx="1056563" cy="1098324"/>
              <a:chOff x="6875704" y="5143201"/>
              <a:chExt cx="1300356" cy="135175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6875704" y="6037753"/>
                <a:ext cx="1300356" cy="457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bg1">
                      <a:alpha val="0"/>
                      <a:lumMod val="0"/>
                      <a:lumOff val="10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6947372" y="5143201"/>
                <a:ext cx="1157020" cy="115702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C00000"/>
                  </a:gs>
                  <a:gs pos="0">
                    <a:srgbClr val="FF0000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963335" y="1708742"/>
              <a:ext cx="734837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  <a:latin typeface="Arial Black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433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8">
            <a:extLst>
              <a:ext uri="{FF2B5EF4-FFF2-40B4-BE49-F238E27FC236}">
                <a16:creationId xmlns:a16="http://schemas.microsoft.com/office/drawing/2014/main" id="{12402F9C-A970-9E48-A58C-9EC86C1499B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528048" y="1635349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5345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 </a:t>
            </a:r>
            <a:r>
              <a:rPr lang="en-US" altLang="zh-CN" dirty="0"/>
              <a:t>2.2</a:t>
            </a:r>
            <a:r>
              <a:rPr lang="zh-CN" altLang="en-US" dirty="0"/>
              <a:t>、</a:t>
            </a:r>
            <a:r>
              <a:rPr lang="en-US" altLang="zh-CN" dirty="0"/>
              <a:t>Android</a:t>
            </a:r>
            <a:r>
              <a:rPr lang="zh-CN" altLang="en-US" dirty="0"/>
              <a:t>应用的特点、要求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222A81-AA10-9F41-877C-C1A6DEB94704}"/>
              </a:ext>
            </a:extLst>
          </p:cNvPr>
          <p:cNvSpPr txBox="1"/>
          <p:nvPr/>
        </p:nvSpPr>
        <p:spPr>
          <a:xfrm>
            <a:off x="2274339" y="5829589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直面用户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1FEB9C1B-4DB9-2B40-A51F-2F221805A590}"/>
              </a:ext>
            </a:extLst>
          </p:cNvPr>
          <p:cNvGraphicFramePr/>
          <p:nvPr>
            <p:extLst/>
          </p:nvPr>
        </p:nvGraphicFramePr>
        <p:xfrm>
          <a:off x="6758380" y="1695849"/>
          <a:ext cx="4594432" cy="3956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B9FD2F87-077E-6141-B0C5-76CD8DEDC692}"/>
              </a:ext>
            </a:extLst>
          </p:cNvPr>
          <p:cNvSpPr txBox="1"/>
          <p:nvPr/>
        </p:nvSpPr>
        <p:spPr>
          <a:xfrm>
            <a:off x="8378702" y="5904281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程序员视角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CF04A8-7953-FD4F-93B3-D33C5EB32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930" y="2403235"/>
            <a:ext cx="5153484" cy="274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8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4"/>
          <p:cNvSpPr/>
          <p:nvPr/>
        </p:nvSpPr>
        <p:spPr bwMode="auto">
          <a:xfrm>
            <a:off x="871649" y="1804755"/>
            <a:ext cx="4973621" cy="426286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8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矩形 15"/>
          <p:cNvSpPr/>
          <p:nvPr/>
        </p:nvSpPr>
        <p:spPr bwMode="auto">
          <a:xfrm>
            <a:off x="6189607" y="1804755"/>
            <a:ext cx="4973621" cy="426286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8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1176932" y="1653627"/>
            <a:ext cx="4200402" cy="150812"/>
          </a:xfrm>
          <a:custGeom>
            <a:avLst/>
            <a:gdLst>
              <a:gd name="T0" fmla="*/ 285 w 4236"/>
              <a:gd name="T1" fmla="*/ 0 h 186"/>
              <a:gd name="T2" fmla="*/ 3967 w 4236"/>
              <a:gd name="T3" fmla="*/ 0 h 186"/>
              <a:gd name="T4" fmla="*/ 4236 w 4236"/>
              <a:gd name="T5" fmla="*/ 186 h 186"/>
              <a:gd name="T6" fmla="*/ 0 w 4236"/>
              <a:gd name="T7" fmla="*/ 186 h 186"/>
              <a:gd name="T8" fmla="*/ 285 w 4236"/>
              <a:gd name="T9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36" h="186">
                <a:moveTo>
                  <a:pt x="285" y="0"/>
                </a:moveTo>
                <a:lnTo>
                  <a:pt x="3967" y="0"/>
                </a:lnTo>
                <a:lnTo>
                  <a:pt x="4236" y="186"/>
                </a:lnTo>
                <a:lnTo>
                  <a:pt x="0" y="186"/>
                </a:lnTo>
                <a:lnTo>
                  <a:pt x="285" y="0"/>
                </a:lnTo>
                <a:close/>
              </a:path>
            </a:pathLst>
          </a:custGeom>
          <a:solidFill>
            <a:srgbClr val="4146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1457475" y="1653627"/>
            <a:ext cx="3652018" cy="879213"/>
          </a:xfrm>
          <a:custGeom>
            <a:avLst/>
            <a:gdLst>
              <a:gd name="T0" fmla="*/ 0 w 3682"/>
              <a:gd name="T1" fmla="*/ 0 h 786"/>
              <a:gd name="T2" fmla="*/ 3682 w 3682"/>
              <a:gd name="T3" fmla="*/ 0 h 786"/>
              <a:gd name="T4" fmla="*/ 3682 w 3682"/>
              <a:gd name="T5" fmla="*/ 637 h 786"/>
              <a:gd name="T6" fmla="*/ 1823 w 3682"/>
              <a:gd name="T7" fmla="*/ 786 h 786"/>
              <a:gd name="T8" fmla="*/ 0 w 3682"/>
              <a:gd name="T9" fmla="*/ 637 h 786"/>
              <a:gd name="T10" fmla="*/ 0 w 3682"/>
              <a:gd name="T11" fmla="*/ 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82" h="786">
                <a:moveTo>
                  <a:pt x="0" y="0"/>
                </a:moveTo>
                <a:lnTo>
                  <a:pt x="3682" y="0"/>
                </a:lnTo>
                <a:lnTo>
                  <a:pt x="3682" y="637"/>
                </a:lnTo>
                <a:lnTo>
                  <a:pt x="1823" y="786"/>
                </a:lnTo>
                <a:lnTo>
                  <a:pt x="0" y="6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矩形 18"/>
          <p:cNvSpPr/>
          <p:nvPr/>
        </p:nvSpPr>
        <p:spPr>
          <a:xfrm>
            <a:off x="2860974" y="183985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推荐</a:t>
            </a:r>
          </a:p>
        </p:txBody>
      </p:sp>
      <p:sp>
        <p:nvSpPr>
          <p:cNvPr id="10" name="Freeform 9"/>
          <p:cNvSpPr/>
          <p:nvPr/>
        </p:nvSpPr>
        <p:spPr bwMode="auto">
          <a:xfrm>
            <a:off x="6579111" y="1653627"/>
            <a:ext cx="4200402" cy="150812"/>
          </a:xfrm>
          <a:custGeom>
            <a:avLst/>
            <a:gdLst>
              <a:gd name="T0" fmla="*/ 285 w 4236"/>
              <a:gd name="T1" fmla="*/ 0 h 186"/>
              <a:gd name="T2" fmla="*/ 3967 w 4236"/>
              <a:gd name="T3" fmla="*/ 0 h 186"/>
              <a:gd name="T4" fmla="*/ 4236 w 4236"/>
              <a:gd name="T5" fmla="*/ 186 h 186"/>
              <a:gd name="T6" fmla="*/ 0 w 4236"/>
              <a:gd name="T7" fmla="*/ 186 h 186"/>
              <a:gd name="T8" fmla="*/ 285 w 4236"/>
              <a:gd name="T9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36" h="186">
                <a:moveTo>
                  <a:pt x="285" y="0"/>
                </a:moveTo>
                <a:lnTo>
                  <a:pt x="3967" y="0"/>
                </a:lnTo>
                <a:lnTo>
                  <a:pt x="4236" y="186"/>
                </a:lnTo>
                <a:lnTo>
                  <a:pt x="0" y="186"/>
                </a:lnTo>
                <a:lnTo>
                  <a:pt x="285" y="0"/>
                </a:lnTo>
                <a:close/>
              </a:path>
            </a:pathLst>
          </a:custGeom>
          <a:solidFill>
            <a:srgbClr val="4146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6859654" y="1653627"/>
            <a:ext cx="3652018" cy="879213"/>
          </a:xfrm>
          <a:custGeom>
            <a:avLst/>
            <a:gdLst>
              <a:gd name="T0" fmla="*/ 0 w 3682"/>
              <a:gd name="T1" fmla="*/ 0 h 786"/>
              <a:gd name="T2" fmla="*/ 3682 w 3682"/>
              <a:gd name="T3" fmla="*/ 0 h 786"/>
              <a:gd name="T4" fmla="*/ 3682 w 3682"/>
              <a:gd name="T5" fmla="*/ 637 h 786"/>
              <a:gd name="T6" fmla="*/ 1823 w 3682"/>
              <a:gd name="T7" fmla="*/ 786 h 786"/>
              <a:gd name="T8" fmla="*/ 0 w 3682"/>
              <a:gd name="T9" fmla="*/ 637 h 786"/>
              <a:gd name="T10" fmla="*/ 0 w 3682"/>
              <a:gd name="T11" fmla="*/ 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82" h="786">
                <a:moveTo>
                  <a:pt x="0" y="0"/>
                </a:moveTo>
                <a:lnTo>
                  <a:pt x="3682" y="0"/>
                </a:lnTo>
                <a:lnTo>
                  <a:pt x="3682" y="637"/>
                </a:lnTo>
                <a:lnTo>
                  <a:pt x="1823" y="786"/>
                </a:lnTo>
                <a:lnTo>
                  <a:pt x="0" y="63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矩形 22"/>
          <p:cNvSpPr/>
          <p:nvPr/>
        </p:nvSpPr>
        <p:spPr>
          <a:xfrm>
            <a:off x="7491827" y="1834527"/>
            <a:ext cx="24677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2"/>
                </a:solidFill>
                <a:latin typeface="+mj-ea"/>
                <a:ea typeface="+mj-ea"/>
              </a:rPr>
              <a:t>避免</a:t>
            </a:r>
          </a:p>
        </p:txBody>
      </p:sp>
      <p:sp>
        <p:nvSpPr>
          <p:cNvPr id="13" name="TextBox 10"/>
          <p:cNvSpPr txBox="1"/>
          <p:nvPr/>
        </p:nvSpPr>
        <p:spPr>
          <a:xfrm>
            <a:off x="1367509" y="2926983"/>
            <a:ext cx="4179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遵循面向对象的</a:t>
            </a:r>
            <a:r>
              <a:rPr lang="en-US" altLang="zh-CN" dirty="0"/>
              <a:t>SOLID</a:t>
            </a:r>
            <a:r>
              <a:rPr lang="zh-CN" altLang="en-US" dirty="0"/>
              <a:t>原则</a:t>
            </a: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视图、数据、逻辑分离</a:t>
            </a:r>
            <a:endParaRPr lang="en-US" dirty="0"/>
          </a:p>
        </p:txBody>
      </p:sp>
      <p:sp>
        <p:nvSpPr>
          <p:cNvPr id="14" name="TextBox 15"/>
          <p:cNvSpPr txBox="1"/>
          <p:nvPr/>
        </p:nvSpPr>
        <p:spPr>
          <a:xfrm>
            <a:off x="6859654" y="2921659"/>
            <a:ext cx="4179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认为网络总是顺畅的</a:t>
            </a:r>
            <a:endParaRPr lang="en-US" altLang="zh-CN" dirty="0">
              <a:latin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>
              <a:latin typeface="+mn-ea"/>
              <a:ea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不要仅仅只考虑能在自己的手机上运行</a:t>
            </a:r>
            <a:endParaRPr lang="en-US" altLang="zh-CN" dirty="0">
              <a:latin typeface="+mn-ea"/>
            </a:endParaRPr>
          </a:p>
          <a:p>
            <a:pPr algn="just"/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lang="zh-CN" altLang="en-US" dirty="0"/>
              <a:t>   </a:t>
            </a:r>
            <a:r>
              <a:rPr lang="en-US" altLang="zh-CN" dirty="0"/>
              <a:t>2.3</a:t>
            </a:r>
            <a:r>
              <a:rPr lang="zh-CN" altLang="en-US" dirty="0"/>
              <a:t>、应用开发原则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438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8">
            <a:extLst>
              <a:ext uri="{FF2B5EF4-FFF2-40B4-BE49-F238E27FC236}">
                <a16:creationId xmlns:a16="http://schemas.microsoft.com/office/drawing/2014/main" id="{510F2150-CAE1-0C43-AE63-0BE75B11AF3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528048" y="1635349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1019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lang="zh-CN" altLang="en-US" dirty="0"/>
              <a:t>   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App</a:t>
            </a:r>
            <a:r>
              <a:rPr lang="zh-CN" altLang="en-US" dirty="0"/>
              <a:t>架构设计</a:t>
            </a:r>
            <a:endParaRPr lang="en-US" dirty="0"/>
          </a:p>
        </p:txBody>
      </p:sp>
      <p:sp>
        <p:nvSpPr>
          <p:cNvPr id="6" name="淘宝网Chenying0907出品 5"/>
          <p:cNvSpPr/>
          <p:nvPr/>
        </p:nvSpPr>
        <p:spPr bwMode="auto">
          <a:xfrm rot="5400000">
            <a:off x="2145349" y="1816416"/>
            <a:ext cx="2282390" cy="202286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8353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淘宝网Chenying0907出品 5"/>
          <p:cNvSpPr/>
          <p:nvPr/>
        </p:nvSpPr>
        <p:spPr bwMode="auto">
          <a:xfrm rot="5400000">
            <a:off x="1115086" y="3615268"/>
            <a:ext cx="2282390" cy="202286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79646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淘宝网Chenying0907出品 5"/>
          <p:cNvSpPr/>
          <p:nvPr/>
        </p:nvSpPr>
        <p:spPr bwMode="auto">
          <a:xfrm rot="5400000">
            <a:off x="3194440" y="3595088"/>
            <a:ext cx="2282390" cy="202286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4BACC6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淘宝网Chenying0907出品 85"/>
          <p:cNvSpPr txBox="1"/>
          <p:nvPr/>
        </p:nvSpPr>
        <p:spPr>
          <a:xfrm>
            <a:off x="2311699" y="2854139"/>
            <a:ext cx="1976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层次化</a:t>
            </a:r>
          </a:p>
        </p:txBody>
      </p:sp>
      <p:sp>
        <p:nvSpPr>
          <p:cNvPr id="44" name="淘宝网Chenying0907出品 86"/>
          <p:cNvSpPr txBox="1"/>
          <p:nvPr/>
        </p:nvSpPr>
        <p:spPr>
          <a:xfrm>
            <a:off x="1235030" y="4664748"/>
            <a:ext cx="1976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</a:p>
        </p:txBody>
      </p:sp>
      <p:sp>
        <p:nvSpPr>
          <p:cNvPr id="45" name="淘宝网Chenying0907出品 87"/>
          <p:cNvSpPr txBox="1"/>
          <p:nvPr/>
        </p:nvSpPr>
        <p:spPr>
          <a:xfrm>
            <a:off x="3371724" y="4664748"/>
            <a:ext cx="1976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控件化</a:t>
            </a:r>
          </a:p>
        </p:txBody>
      </p:sp>
      <p:graphicFrame>
        <p:nvGraphicFramePr>
          <p:cNvPr id="46" name="Content Placeholder 4"/>
          <p:cNvGraphicFramePr>
            <a:graphicFrameLocks noGrp="1"/>
          </p:cNvGraphicFramePr>
          <p:nvPr>
            <p:ph idx="10"/>
            <p:extLst/>
          </p:nvPr>
        </p:nvGraphicFramePr>
        <p:xfrm>
          <a:off x="6133170" y="1820397"/>
          <a:ext cx="3484021" cy="3994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7" name="图片 46">
            <a:extLst>
              <a:ext uri="{FF2B5EF4-FFF2-40B4-BE49-F238E27FC236}">
                <a16:creationId xmlns:a16="http://schemas.microsoft.com/office/drawing/2014/main" id="{41EC722A-9812-8740-8500-24A5D01C1C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2303" y="2287805"/>
            <a:ext cx="550821" cy="550821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AFD821A-779F-7A4A-B917-930F954B3A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7856" y="4066783"/>
            <a:ext cx="534188" cy="534188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3F91FDD-8E4B-1445-904C-A6D7509777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7473" y="3981890"/>
            <a:ext cx="733156" cy="7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716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Set-of-Abstract-Color-PowerPoint-Templates-Widesc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Set-of-Abstract-Color-PowerPoint-Templates-Widescreen</Template>
  <TotalTime>10600</TotalTime>
  <Words>1621</Words>
  <Application>Microsoft Macintosh PowerPoint</Application>
  <PresentationFormat>宽屏</PresentationFormat>
  <Paragraphs>223</Paragraphs>
  <Slides>31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31</vt:i4>
      </vt:variant>
    </vt:vector>
  </HeadingPairs>
  <TitlesOfParts>
    <vt:vector size="49" baseType="lpstr">
      <vt:lpstr>等线</vt:lpstr>
      <vt:lpstr>等线</vt:lpstr>
      <vt:lpstr>等线 Light</vt:lpstr>
      <vt:lpstr>等线 Light</vt:lpstr>
      <vt:lpstr>宋体</vt:lpstr>
      <vt:lpstr>微软雅黑</vt:lpstr>
      <vt:lpstr>맑은 고딕</vt:lpstr>
      <vt:lpstr>Roboto condensed</vt:lpstr>
      <vt:lpstr>Source Sans Pro</vt:lpstr>
      <vt:lpstr>Arial</vt:lpstr>
      <vt:lpstr>Arial Black</vt:lpstr>
      <vt:lpstr>Arial Hebrew</vt:lpstr>
      <vt:lpstr>Calibri</vt:lpstr>
      <vt:lpstr>Calibri Light</vt:lpstr>
      <vt:lpstr>Set-of-Abstract-Color-PowerPoint-Templates-Widescreen</vt:lpstr>
      <vt:lpstr>Custom Design</vt:lpstr>
      <vt:lpstr>Office Theme</vt:lpstr>
      <vt:lpstr>自定义设计方案</vt:lpstr>
      <vt:lpstr>从零开始MVVM新闻客户端架构实战</vt:lpstr>
      <vt:lpstr>   享学讲师团队</vt:lpstr>
      <vt:lpstr>PowerPoint 演示文稿</vt:lpstr>
      <vt:lpstr>   1、大家使用的开发方法</vt:lpstr>
      <vt:lpstr>PowerPoint 演示文稿</vt:lpstr>
      <vt:lpstr>   2.2、Android应用的特点、要求</vt:lpstr>
      <vt:lpstr>   2.3、应用开发原则</vt:lpstr>
      <vt:lpstr>PowerPoint 演示文稿</vt:lpstr>
      <vt:lpstr>   3、App架构设计</vt:lpstr>
      <vt:lpstr>PowerPoint 演示文稿</vt:lpstr>
      <vt:lpstr>  4、MVC、MVP、MVVM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6.1 Android程序员职业发展规划</vt:lpstr>
      <vt:lpstr>6.2 Android移动架构师的未来</vt:lpstr>
      <vt:lpstr>6.3 职业薪资成长</vt:lpstr>
      <vt:lpstr>   6.4 移动端内容</vt:lpstr>
      <vt:lpstr>PowerPoint 演示文稿</vt:lpstr>
      <vt:lpstr>   享学讲师团队</vt:lpstr>
      <vt:lpstr>PowerPoint 演示文稿</vt:lpstr>
      <vt:lpstr>PowerPoint 演示文稿</vt:lpstr>
      <vt:lpstr>PowerPoint 演示文稿</vt:lpstr>
      <vt:lpstr>PowerPoint 演示文稿</vt:lpstr>
      <vt:lpstr>   课后联系方式</vt:lpstr>
      <vt:lpstr>PowerPoint 演示文稿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Gradle介绍</dc:title>
  <dc:creator>Microsoft Office User</dc:creator>
  <cp:lastModifiedBy>Microsoft Office User</cp:lastModifiedBy>
  <cp:revision>574</cp:revision>
  <dcterms:created xsi:type="dcterms:W3CDTF">2017-10-25T00:44:00Z</dcterms:created>
  <dcterms:modified xsi:type="dcterms:W3CDTF">2019-07-23T06:48:11Z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